
<file path=[Content_Types].xml><?xml version="1.0" encoding="utf-8"?>
<Types xmlns="http://schemas.openxmlformats.org/package/2006/content-types">
  <Default Extension="xml" ContentType="application/xml"/>
  <Default Extension="tif" ContentType="image/tif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5.xml" ContentType="application/vnd.openxmlformats-officedocument.presentationml.tags+xml"/>
  <Override PartName="/ppt/notesSlides/notesSlide12.xml" ContentType="application/vnd.openxmlformats-officedocument.presentationml.notesSlide+xml"/>
  <Override PartName="/ppt/tags/tag6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tags/tag7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331" r:id="rId3"/>
    <p:sldId id="333" r:id="rId4"/>
    <p:sldId id="341" r:id="rId5"/>
    <p:sldId id="318" r:id="rId6"/>
    <p:sldId id="347" r:id="rId7"/>
    <p:sldId id="323" r:id="rId8"/>
    <p:sldId id="325" r:id="rId9"/>
    <p:sldId id="328" r:id="rId10"/>
    <p:sldId id="351" r:id="rId11"/>
    <p:sldId id="352" r:id="rId12"/>
    <p:sldId id="357" r:id="rId13"/>
    <p:sldId id="309" r:id="rId14"/>
    <p:sldId id="312" r:id="rId15"/>
    <p:sldId id="330" r:id="rId16"/>
    <p:sldId id="361" r:id="rId17"/>
    <p:sldId id="355" r:id="rId18"/>
    <p:sldId id="356" r:id="rId19"/>
    <p:sldId id="358" r:id="rId20"/>
  </p:sldIdLst>
  <p:sldSz cx="17337088" cy="9752013"/>
  <p:notesSz cx="6858000" cy="9144000"/>
  <p:custDataLst>
    <p:tags r:id="rId22"/>
  </p:custDataLst>
  <p:defaultTextStyle>
    <a:defPPr>
      <a:defRPr lang="ru-RU"/>
    </a:defPPr>
    <a:lvl1pPr marL="0" algn="l" defTabSz="1300213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106" algn="l" defTabSz="1300213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213" algn="l" defTabSz="1300213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319" algn="l" defTabSz="1300213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426" algn="l" defTabSz="1300213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0531" algn="l" defTabSz="1300213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0637" algn="l" defTabSz="1300213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0743" algn="l" defTabSz="1300213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0848" algn="l" defTabSz="1300213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Презентация" id="{5C094AB3-63CA-44E3-A62D-2643B2594CCC}">
          <p14:sldIdLst>
            <p14:sldId id="256"/>
            <p14:sldId id="331"/>
            <p14:sldId id="333"/>
            <p14:sldId id="341"/>
            <p14:sldId id="318"/>
            <p14:sldId id="347"/>
            <p14:sldId id="323"/>
            <p14:sldId id="325"/>
            <p14:sldId id="328"/>
            <p14:sldId id="351"/>
            <p14:sldId id="352"/>
            <p14:sldId id="357"/>
            <p14:sldId id="309"/>
            <p14:sldId id="312"/>
            <p14:sldId id="330"/>
            <p14:sldId id="361"/>
            <p14:sldId id="355"/>
            <p14:sldId id="356"/>
            <p14:sldId id="3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071">
          <p15:clr>
            <a:srgbClr val="A4A3A4"/>
          </p15:clr>
        </p15:guide>
        <p15:guide id="2" pos="54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ulia A. Babikova" initials="" lastIdx="1" clrIdx="0"/>
  <p:cmAuthor id="1" name="Irina Savitskaya" initials="IS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649"/>
    <a:srgbClr val="6193CD"/>
    <a:srgbClr val="FC6C56"/>
    <a:srgbClr val="FFCC00"/>
    <a:srgbClr val="5BCD9D"/>
    <a:srgbClr val="EFEFEF"/>
    <a:srgbClr val="FC6767"/>
    <a:srgbClr val="6D64A9"/>
    <a:srgbClr val="ACACE6"/>
    <a:srgbClr val="87E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42" autoAdjust="0"/>
    <p:restoredTop sz="69757" autoAdjust="0"/>
  </p:normalViewPr>
  <p:slideViewPr>
    <p:cSldViewPr snapToGrid="0">
      <p:cViewPr varScale="1">
        <p:scale>
          <a:sx n="51" d="100"/>
          <a:sy n="51" d="100"/>
        </p:scale>
        <p:origin x="1536" y="200"/>
      </p:cViewPr>
      <p:guideLst>
        <p:guide orient="horz" pos="3071"/>
        <p:guide pos="54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7776"/>
    </p:cViewPr>
  </p:sorterViewPr>
  <p:notesViewPr>
    <p:cSldViewPr snapToGrid="0">
      <p:cViewPr varScale="1">
        <p:scale>
          <a:sx n="53" d="100"/>
          <a:sy n="53" d="100"/>
        </p:scale>
        <p:origin x="2644" y="32"/>
      </p:cViewPr>
      <p:guideLst/>
    </p:cSldViewPr>
  </p:notesViewPr>
  <p:gridSpacing cx="381600" cy="3816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tags" Target="tags/tag1.xml"/><Relationship Id="rId23" Type="http://schemas.openxmlformats.org/officeDocument/2006/relationships/commentAuthors" Target="commentAuthor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8DA8E-946D-4B56-AC08-F4708AE6FE8B}" type="datetimeFigureOut">
              <a:rPr lang="ru-RU" smtClean="0"/>
              <a:t>30.09.19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FBA6F-A07A-4C3E-8F7D-8C58AA85B3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5458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00213" rtl="0" eaLnBrk="1" latinLnBrk="0" hangingPunct="1">
      <a:defRPr sz="1706" kern="1200">
        <a:solidFill>
          <a:schemeClr val="tx1"/>
        </a:solidFill>
        <a:latin typeface="+mn-lt"/>
        <a:ea typeface="+mn-ea"/>
        <a:cs typeface="+mn-cs"/>
      </a:defRPr>
    </a:lvl1pPr>
    <a:lvl2pPr marL="650106" algn="l" defTabSz="1300213" rtl="0" eaLnBrk="1" latinLnBrk="0" hangingPunct="1">
      <a:defRPr sz="1706" kern="1200">
        <a:solidFill>
          <a:schemeClr val="tx1"/>
        </a:solidFill>
        <a:latin typeface="+mn-lt"/>
        <a:ea typeface="+mn-ea"/>
        <a:cs typeface="+mn-cs"/>
      </a:defRPr>
    </a:lvl2pPr>
    <a:lvl3pPr marL="1300213" algn="l" defTabSz="1300213" rtl="0" eaLnBrk="1" latinLnBrk="0" hangingPunct="1">
      <a:defRPr sz="1706" kern="1200">
        <a:solidFill>
          <a:schemeClr val="tx1"/>
        </a:solidFill>
        <a:latin typeface="+mn-lt"/>
        <a:ea typeface="+mn-ea"/>
        <a:cs typeface="+mn-cs"/>
      </a:defRPr>
    </a:lvl3pPr>
    <a:lvl4pPr marL="1950319" algn="l" defTabSz="1300213" rtl="0" eaLnBrk="1" latinLnBrk="0" hangingPunct="1">
      <a:defRPr sz="1706" kern="1200">
        <a:solidFill>
          <a:schemeClr val="tx1"/>
        </a:solidFill>
        <a:latin typeface="+mn-lt"/>
        <a:ea typeface="+mn-ea"/>
        <a:cs typeface="+mn-cs"/>
      </a:defRPr>
    </a:lvl4pPr>
    <a:lvl5pPr marL="2600426" algn="l" defTabSz="1300213" rtl="0" eaLnBrk="1" latinLnBrk="0" hangingPunct="1">
      <a:defRPr sz="1706" kern="1200">
        <a:solidFill>
          <a:schemeClr val="tx1"/>
        </a:solidFill>
        <a:latin typeface="+mn-lt"/>
        <a:ea typeface="+mn-ea"/>
        <a:cs typeface="+mn-cs"/>
      </a:defRPr>
    </a:lvl5pPr>
    <a:lvl6pPr marL="3250531" algn="l" defTabSz="1300213" rtl="0" eaLnBrk="1" latinLnBrk="0" hangingPunct="1">
      <a:defRPr sz="1706" kern="1200">
        <a:solidFill>
          <a:schemeClr val="tx1"/>
        </a:solidFill>
        <a:latin typeface="+mn-lt"/>
        <a:ea typeface="+mn-ea"/>
        <a:cs typeface="+mn-cs"/>
      </a:defRPr>
    </a:lvl6pPr>
    <a:lvl7pPr marL="3900637" algn="l" defTabSz="1300213" rtl="0" eaLnBrk="1" latinLnBrk="0" hangingPunct="1">
      <a:defRPr sz="1706" kern="1200">
        <a:solidFill>
          <a:schemeClr val="tx1"/>
        </a:solidFill>
        <a:latin typeface="+mn-lt"/>
        <a:ea typeface="+mn-ea"/>
        <a:cs typeface="+mn-cs"/>
      </a:defRPr>
    </a:lvl7pPr>
    <a:lvl8pPr marL="4550743" algn="l" defTabSz="1300213" rtl="0" eaLnBrk="1" latinLnBrk="0" hangingPunct="1">
      <a:defRPr sz="1706" kern="1200">
        <a:solidFill>
          <a:schemeClr val="tx1"/>
        </a:solidFill>
        <a:latin typeface="+mn-lt"/>
        <a:ea typeface="+mn-ea"/>
        <a:cs typeface="+mn-cs"/>
      </a:defRPr>
    </a:lvl8pPr>
    <a:lvl9pPr marL="5200848" algn="l" defTabSz="1300213" rtl="0" eaLnBrk="1" latinLnBrk="0" hangingPunct="1">
      <a:defRPr sz="17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3739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26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8714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300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dirty="0">
              <a:solidFill>
                <a:schemeClr val="tx1"/>
              </a:solidFill>
              <a:latin typeface="Yandex Sans Text Light" panose="02000000000000000000" pitchFamily="2" charset="-5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716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300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dirty="0">
              <a:solidFill>
                <a:schemeClr val="tx1"/>
              </a:solidFill>
              <a:latin typeface="Yandex Sans Text Light" panose="02000000000000000000" pitchFamily="2" charset="-5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7607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513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029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807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300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dirty="0">
              <a:solidFill>
                <a:schemeClr val="tx1"/>
              </a:solidFill>
              <a:latin typeface="Yandex Sans Text Light" panose="02000000000000000000" pitchFamily="2" charset="-5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906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300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dirty="0">
              <a:solidFill>
                <a:schemeClr val="tx1"/>
              </a:solidFill>
              <a:latin typeface="Yandex Sans Text Light" panose="02000000000000000000" pitchFamily="2" charset="-5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162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916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Нет проигравших, любой факт участия детей уже прекрасен</a:t>
            </a:r>
          </a:p>
          <a:p>
            <a:r>
              <a:rPr lang="ru-RU" dirty="0" smtClean="0"/>
              <a:t>Только позитивная мотивация, сам тест сделан так, что его интересно проходить</a:t>
            </a:r>
          </a:p>
          <a:p>
            <a:r>
              <a:rPr lang="ru-RU" dirty="0" smtClean="0"/>
              <a:t>И независимо от результатов</a:t>
            </a:r>
            <a:r>
              <a:rPr lang="ru-RU" baseline="0" dirty="0" smtClean="0"/>
              <a:t> теста важен сам факт участия</a:t>
            </a:r>
          </a:p>
          <a:p>
            <a:endParaRPr lang="ru-RU" baseline="0" dirty="0" smtClean="0"/>
          </a:p>
          <a:p>
            <a:r>
              <a:rPr lang="ru-RU" baseline="0" dirty="0" smtClean="0"/>
              <a:t>Мы даем материалы учителям, но мы бы не хотели, чтобы это была лекция, это </a:t>
            </a:r>
            <a:r>
              <a:rPr lang="ru-RU" baseline="0" dirty="0" err="1" smtClean="0"/>
              <a:t>опроный</a:t>
            </a:r>
            <a:r>
              <a:rPr lang="ru-RU" baseline="0" dirty="0" smtClean="0"/>
              <a:t> материалы для вовлечения детей, чтобы они попробовали себя в разных жанрах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075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632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3002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600" dirty="0">
              <a:solidFill>
                <a:schemeClr val="tx1"/>
              </a:solidFill>
              <a:latin typeface="Yandex Sans Text Light" panose="02000000000000000000" pitchFamily="2" charset="-52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5011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918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630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4FBA6F-A07A-4C3E-8F7D-8C58AA85B39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898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"/><Relationship Id="rId4" Type="http://schemas.openxmlformats.org/officeDocument/2006/relationships/hyperlink" Target="http://www.istockphoto.com/ru" TargetMode="External"/><Relationship Id="rId5" Type="http://schemas.openxmlformats.org/officeDocument/2006/relationships/hyperlink" Target="https://wiki.yandex-team.ru/presentation/Kak-sdelat-krasivo/" TargetMode="External"/><Relationship Id="rId6" Type="http://schemas.openxmlformats.org/officeDocument/2006/relationships/hyperlink" Target="https://yadi.sk/d/GPDyRyOPxejmK" TargetMode="External"/><Relationship Id="rId7" Type="http://schemas.openxmlformats.org/officeDocument/2006/relationships/hyperlink" Target="mailto:presentation@yandex-team.ru" TargetMode="External"/><Relationship Id="rId8" Type="http://schemas.openxmlformats.org/officeDocument/2006/relationships/hyperlink" Target="mailto:prescheck@yandex-team.ru" TargetMode="External"/><Relationship Id="rId9" Type="http://schemas.openxmlformats.org/officeDocument/2006/relationships/hyperlink" Target="https://patterns.yandex-team.ru/presentations/" TargetMode="External"/><Relationship Id="rId10" Type="http://schemas.openxmlformats.org/officeDocument/2006/relationships/image" Target="../media/image11.png"/><Relationship Id="rId11" Type="http://schemas.openxmlformats.org/officeDocument/2006/relationships/hyperlink" Target="https://yadi.sk/d/ZpB_978TwmoNY" TargetMode="External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tif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LogoRu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600" y="1304007"/>
            <a:ext cx="4680000" cy="644619"/>
          </a:xfrm>
          <a:prstGeom prst="rect">
            <a:avLst/>
          </a:prstGeom>
        </p:spPr>
      </p:pic>
      <p:pic>
        <p:nvPicPr>
          <p:cNvPr id="11" name="LogoEn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349" y="1303200"/>
            <a:ext cx="4680000" cy="644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38350" y="2206542"/>
            <a:ext cx="13263563" cy="4575257"/>
          </a:xfrm>
        </p:spPr>
        <p:txBody>
          <a:bodyPr tIns="50400" rIns="0" anchor="ctr" anchorCtr="0">
            <a:noAutofit/>
          </a:bodyPr>
          <a:lstStyle>
            <a:lvl1pPr algn="l">
              <a:lnSpc>
                <a:spcPct val="100000"/>
              </a:lnSpc>
              <a:defRPr sz="8000">
                <a:latin typeface="+mn-lt"/>
              </a:defRPr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38349" y="7165975"/>
            <a:ext cx="13263563" cy="1525588"/>
          </a:xfrm>
        </p:spPr>
        <p:txBody>
          <a:bodyPr tIns="0" anchor="b" anchorCtr="0">
            <a:noAutofit/>
          </a:bodyPr>
          <a:lstStyle>
            <a:lvl1pPr marL="0" indent="0" algn="l">
              <a:lnSpc>
                <a:spcPts val="3000"/>
              </a:lnSpc>
              <a:spcAft>
                <a:spcPts val="0"/>
              </a:spcAft>
              <a:buNone/>
              <a:defRPr sz="2400" baseline="0">
                <a:latin typeface="+mn-lt"/>
              </a:defRPr>
            </a:lvl1pPr>
            <a:lvl2pPr marL="650138" indent="0" algn="ctr">
              <a:buNone/>
              <a:defRPr sz="2844"/>
            </a:lvl2pPr>
            <a:lvl3pPr marL="1300277" indent="0" algn="ctr">
              <a:buNone/>
              <a:defRPr sz="2560"/>
            </a:lvl3pPr>
            <a:lvl4pPr marL="1950415" indent="0" algn="ctr">
              <a:buNone/>
              <a:defRPr sz="2275"/>
            </a:lvl4pPr>
            <a:lvl5pPr marL="2600554" indent="0" algn="ctr">
              <a:buNone/>
              <a:defRPr sz="2275"/>
            </a:lvl5pPr>
            <a:lvl6pPr marL="3250692" indent="0" algn="ctr">
              <a:buNone/>
              <a:defRPr sz="2275"/>
            </a:lvl6pPr>
            <a:lvl7pPr marL="3900830" indent="0" algn="ctr">
              <a:buNone/>
              <a:defRPr sz="2275"/>
            </a:lvl7pPr>
            <a:lvl8pPr marL="4550969" indent="0" algn="ctr">
              <a:buNone/>
              <a:defRPr sz="2275"/>
            </a:lvl8pPr>
            <a:lvl9pPr marL="5201107" indent="0" algn="ctr">
              <a:buNone/>
              <a:defRPr sz="2275"/>
            </a:lvl9pPr>
          </a:lstStyle>
          <a:p>
            <a:r>
              <a:rPr lang="ru-RU" dirty="0"/>
              <a:t>Имя и Фамилия, должность</a:t>
            </a:r>
            <a:endParaRPr lang="en-US" dirty="0"/>
          </a:p>
        </p:txBody>
      </p:sp>
      <p:sp>
        <p:nvSpPr>
          <p:cNvPr id="6" name="Прямоугольник 5"/>
          <p:cNvSpPr/>
          <p:nvPr userDrawn="1"/>
        </p:nvSpPr>
        <p:spPr>
          <a:xfrm>
            <a:off x="16234611" y="240631"/>
            <a:ext cx="577515" cy="513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/>
          <p:cNvSpPr>
            <a:spLocks noGrp="1"/>
          </p:cNvSpPr>
          <p:nvPr>
            <p:ph type="pic" sz="quarter" idx="10" hasCustomPrompt="1"/>
          </p:nvPr>
        </p:nvSpPr>
        <p:spPr>
          <a:xfrm>
            <a:off x="11558588" y="1303200"/>
            <a:ext cx="3743325" cy="644400"/>
          </a:xfrm>
        </p:spPr>
        <p:txBody>
          <a:bodyPr tIns="216000" anchor="ctr" anchorCtr="1"/>
          <a:lstStyle>
            <a:lvl1pPr>
              <a:defRPr/>
            </a:lvl1pPr>
          </a:lstStyle>
          <a:p>
            <a:r>
              <a:rPr lang="ru-RU" dirty="0"/>
              <a:t>Логотип партнёра</a:t>
            </a:r>
          </a:p>
        </p:txBody>
      </p:sp>
      <p:sp>
        <p:nvSpPr>
          <p:cNvPr id="10" name="Рисунок 4"/>
          <p:cNvSpPr>
            <a:spLocks noGrp="1"/>
          </p:cNvSpPr>
          <p:nvPr>
            <p:ph type="pic" sz="quarter" idx="14" hasCustomPrompt="1"/>
          </p:nvPr>
        </p:nvSpPr>
        <p:spPr>
          <a:xfrm>
            <a:off x="2037600" y="1304007"/>
            <a:ext cx="4680000" cy="644400"/>
          </a:xfrm>
        </p:spPr>
        <p:txBody>
          <a:bodyPr tIns="216000" anchor="ctr" anchorCtr="1"/>
          <a:lstStyle>
            <a:lvl1pPr>
              <a:defRPr/>
            </a:lvl1pPr>
          </a:lstStyle>
          <a:p>
            <a:r>
              <a:rPr lang="ru-RU" dirty="0"/>
              <a:t>          Логотип Сервиса</a:t>
            </a:r>
          </a:p>
        </p:txBody>
      </p:sp>
    </p:spTree>
    <p:extLst>
      <p:ext uri="{BB962C8B-B14F-4D97-AF65-F5344CB8AC3E}">
        <p14:creationId xmlns:p14="http://schemas.microsoft.com/office/powerpoint/2010/main" val="632425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диаграммы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Диаграмма 7"/>
          <p:cNvSpPr>
            <a:spLocks noGrp="1"/>
          </p:cNvSpPr>
          <p:nvPr>
            <p:ph type="chart" sz="quarter" idx="14"/>
          </p:nvPr>
        </p:nvSpPr>
        <p:spPr>
          <a:xfrm>
            <a:off x="4757738" y="5256214"/>
            <a:ext cx="11925300" cy="3435350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11" name="Диаграмма 7"/>
          <p:cNvSpPr>
            <a:spLocks noGrp="1"/>
          </p:cNvSpPr>
          <p:nvPr>
            <p:ph type="chart" sz="quarter" idx="16"/>
          </p:nvPr>
        </p:nvSpPr>
        <p:spPr>
          <a:xfrm>
            <a:off x="4757738" y="1827214"/>
            <a:ext cx="11925300" cy="3049586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10" name="Текст 8"/>
          <p:cNvSpPr>
            <a:spLocks noGrp="1"/>
          </p:cNvSpPr>
          <p:nvPr>
            <p:ph type="body" sz="quarter" idx="18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5"/>
          </p:nvPr>
        </p:nvSpPr>
        <p:spPr>
          <a:xfrm>
            <a:off x="658800" y="1829144"/>
            <a:ext cx="3746513" cy="6862419"/>
          </a:xfrm>
          <a:blipFill>
            <a:blip r:embed="rId2"/>
            <a:stretch>
              <a:fillRect/>
            </a:stretch>
          </a:blipFill>
        </p:spPr>
        <p:txBody>
          <a:bodyPr tIns="385200"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8324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диаграммы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Диаграмма 7"/>
          <p:cNvSpPr>
            <a:spLocks noGrp="1"/>
          </p:cNvSpPr>
          <p:nvPr>
            <p:ph type="chart" sz="quarter" idx="13"/>
          </p:nvPr>
        </p:nvSpPr>
        <p:spPr>
          <a:xfrm>
            <a:off x="8848725" y="1828800"/>
            <a:ext cx="7834313" cy="4953000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12" name="Диаграмма 7"/>
          <p:cNvSpPr>
            <a:spLocks noGrp="1"/>
          </p:cNvSpPr>
          <p:nvPr>
            <p:ph type="chart" sz="quarter" idx="16"/>
          </p:nvPr>
        </p:nvSpPr>
        <p:spPr>
          <a:xfrm>
            <a:off x="658800" y="1828801"/>
            <a:ext cx="7827975" cy="4953000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4"/>
          </p:nvPr>
        </p:nvSpPr>
        <p:spPr>
          <a:xfrm>
            <a:off x="658800" y="7165975"/>
            <a:ext cx="11919600" cy="1526400"/>
          </a:xfrm>
        </p:spPr>
        <p:txBody>
          <a:bodyPr tIns="0" rIns="72000" numCol="1" spcCol="360000"/>
          <a:lstStyle>
            <a:lvl4pPr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8"/>
          <p:cNvSpPr>
            <a:spLocks noGrp="1"/>
          </p:cNvSpPr>
          <p:nvPr>
            <p:ph type="body" sz="quarter" idx="17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</p:spTree>
    <p:extLst>
      <p:ext uri="{BB962C8B-B14F-4D97-AF65-F5344CB8AC3E}">
        <p14:creationId xmlns:p14="http://schemas.microsoft.com/office/powerpoint/2010/main" val="2551116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диаграммы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Диаграмма 7"/>
          <p:cNvSpPr>
            <a:spLocks noGrp="1"/>
          </p:cNvSpPr>
          <p:nvPr>
            <p:ph type="chart" sz="quarter" idx="13"/>
          </p:nvPr>
        </p:nvSpPr>
        <p:spPr>
          <a:xfrm>
            <a:off x="11566525" y="1827213"/>
            <a:ext cx="5087770" cy="4953600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12" name="Диаграмма 7"/>
          <p:cNvSpPr>
            <a:spLocks noGrp="1"/>
          </p:cNvSpPr>
          <p:nvPr>
            <p:ph type="chart" sz="quarter" idx="16"/>
          </p:nvPr>
        </p:nvSpPr>
        <p:spPr>
          <a:xfrm>
            <a:off x="676800" y="1828801"/>
            <a:ext cx="5087770" cy="4953000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14" name="Диаграмма 7"/>
          <p:cNvSpPr>
            <a:spLocks noGrp="1"/>
          </p:cNvSpPr>
          <p:nvPr>
            <p:ph type="chart" sz="quarter" idx="17"/>
          </p:nvPr>
        </p:nvSpPr>
        <p:spPr>
          <a:xfrm>
            <a:off x="6121399" y="1828800"/>
            <a:ext cx="5086800" cy="4953600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4"/>
          </p:nvPr>
        </p:nvSpPr>
        <p:spPr>
          <a:xfrm>
            <a:off x="658800" y="7167600"/>
            <a:ext cx="11919600" cy="1526400"/>
          </a:xfrm>
        </p:spPr>
        <p:txBody>
          <a:bodyPr tIns="0" rIns="72000" numCol="1" spcCol="360000"/>
          <a:lstStyle>
            <a:lvl4pPr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8"/>
          <p:cNvSpPr>
            <a:spLocks noGrp="1"/>
          </p:cNvSpPr>
          <p:nvPr>
            <p:ph type="body" sz="quarter" idx="18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</p:spTree>
    <p:extLst>
      <p:ext uri="{BB962C8B-B14F-4D97-AF65-F5344CB8AC3E}">
        <p14:creationId xmlns:p14="http://schemas.microsoft.com/office/powerpoint/2010/main" val="1664670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Диаграмма 7"/>
          <p:cNvSpPr>
            <a:spLocks noGrp="1"/>
          </p:cNvSpPr>
          <p:nvPr>
            <p:ph type="chart" sz="quarter" idx="18"/>
          </p:nvPr>
        </p:nvSpPr>
        <p:spPr>
          <a:xfrm>
            <a:off x="658799" y="5257414"/>
            <a:ext cx="7827975" cy="3434149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18" name="Диаграмма 7"/>
          <p:cNvSpPr>
            <a:spLocks noGrp="1"/>
          </p:cNvSpPr>
          <p:nvPr>
            <p:ph type="chart" sz="quarter" idx="19"/>
          </p:nvPr>
        </p:nvSpPr>
        <p:spPr>
          <a:xfrm>
            <a:off x="8848800" y="5255999"/>
            <a:ext cx="7840800" cy="3434400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9" name="Диаграмма 7"/>
          <p:cNvSpPr>
            <a:spLocks noGrp="1"/>
          </p:cNvSpPr>
          <p:nvPr>
            <p:ph type="chart" sz="quarter" idx="20"/>
          </p:nvPr>
        </p:nvSpPr>
        <p:spPr>
          <a:xfrm>
            <a:off x="658798" y="1828800"/>
            <a:ext cx="7827975" cy="3048000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13" name="Диаграмма 7"/>
          <p:cNvSpPr>
            <a:spLocks noGrp="1"/>
          </p:cNvSpPr>
          <p:nvPr>
            <p:ph type="chart" sz="quarter" idx="21"/>
          </p:nvPr>
        </p:nvSpPr>
        <p:spPr>
          <a:xfrm>
            <a:off x="8848800" y="1828800"/>
            <a:ext cx="7840800" cy="3049200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</p:spTree>
    <p:extLst>
      <p:ext uri="{BB962C8B-B14F-4D97-AF65-F5344CB8AC3E}">
        <p14:creationId xmlns:p14="http://schemas.microsoft.com/office/powerpoint/2010/main" val="1741528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58800" y="1828800"/>
            <a:ext cx="6456375" cy="1151068"/>
          </a:xfrm>
          <a:blipFill>
            <a:blip r:embed="rId2"/>
            <a:stretch>
              <a:fillRect/>
            </a:stretch>
          </a:blipFill>
        </p:spPr>
        <p:txBody>
          <a:bodyPr tIns="0" rIns="72000" bIns="720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 b="0">
                <a:latin typeface="+mj-lt"/>
              </a:defRPr>
            </a:lvl1pPr>
            <a:lvl2pPr marL="650138" indent="0">
              <a:buNone/>
              <a:defRPr sz="2844" b="1"/>
            </a:lvl2pPr>
            <a:lvl3pPr marL="1300277" indent="0">
              <a:buNone/>
              <a:defRPr sz="2560" b="1"/>
            </a:lvl3pPr>
            <a:lvl4pPr marL="1950415" indent="0">
              <a:buNone/>
              <a:defRPr sz="2275" b="1"/>
            </a:lvl4pPr>
            <a:lvl5pPr marL="2600554" indent="0">
              <a:buNone/>
              <a:defRPr sz="2275" b="1"/>
            </a:lvl5pPr>
            <a:lvl6pPr marL="3250692" indent="0">
              <a:buNone/>
              <a:defRPr sz="2275" b="1"/>
            </a:lvl6pPr>
            <a:lvl7pPr marL="3900830" indent="0">
              <a:buNone/>
              <a:defRPr sz="2275" b="1"/>
            </a:lvl7pPr>
            <a:lvl8pPr marL="4550969" indent="0">
              <a:buNone/>
              <a:defRPr sz="2275" b="1"/>
            </a:lvl8pPr>
            <a:lvl9pPr marL="5201107" indent="0">
              <a:buNone/>
              <a:defRPr sz="2275" b="1"/>
            </a:lvl9pPr>
          </a:lstStyle>
          <a:p>
            <a:pPr lvl="0"/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8800" y="3356385"/>
            <a:ext cx="6456375" cy="5335177"/>
          </a:xfrm>
        </p:spPr>
        <p:txBody>
          <a:bodyPr rIns="72000"/>
          <a:lstStyle>
            <a:lvl4pPr>
              <a:defRPr/>
            </a:lvl4pPr>
          </a:lstStyle>
          <a:p>
            <a:pPr lvl="0"/>
            <a:r>
              <a:rPr lang="ru-RU" dirty="0"/>
              <a:t>Образец текста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8849957" y="1828800"/>
            <a:ext cx="6454800" cy="1152000"/>
          </a:xfrm>
          <a:blipFill>
            <a:blip r:embed="rId2"/>
            <a:stretch>
              <a:fillRect/>
            </a:stretch>
          </a:blipFill>
        </p:spPr>
        <p:txBody>
          <a:bodyPr tIns="0" rIns="72000" bIns="72000" anchor="b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400" b="0">
                <a:latin typeface="+mj-lt"/>
              </a:defRPr>
            </a:lvl1pPr>
            <a:lvl2pPr marL="650138" indent="0">
              <a:buNone/>
              <a:defRPr sz="2844" b="1"/>
            </a:lvl2pPr>
            <a:lvl3pPr marL="1300277" indent="0">
              <a:buNone/>
              <a:defRPr sz="2560" b="1"/>
            </a:lvl3pPr>
            <a:lvl4pPr marL="1950415" indent="0">
              <a:buNone/>
              <a:defRPr sz="2275" b="1"/>
            </a:lvl4pPr>
            <a:lvl5pPr marL="2600554" indent="0">
              <a:buNone/>
              <a:defRPr sz="2275" b="1"/>
            </a:lvl5pPr>
            <a:lvl6pPr marL="3250692" indent="0">
              <a:buNone/>
              <a:defRPr sz="2275" b="1"/>
            </a:lvl6pPr>
            <a:lvl7pPr marL="3900830" indent="0">
              <a:buNone/>
              <a:defRPr sz="2275" b="1"/>
            </a:lvl7pPr>
            <a:lvl8pPr marL="4550969" indent="0">
              <a:buNone/>
              <a:defRPr sz="2275" b="1"/>
            </a:lvl8pPr>
            <a:lvl9pPr marL="5201107" indent="0">
              <a:buNone/>
              <a:defRPr sz="2275" b="1"/>
            </a:lvl9pPr>
          </a:lstStyle>
          <a:p>
            <a:pPr lvl="0"/>
            <a:r>
              <a:rPr lang="ru-RU" dirty="0"/>
              <a:t>Образец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17"/>
          </p:nvPr>
        </p:nvSpPr>
        <p:spPr>
          <a:xfrm>
            <a:off x="8848800" y="3355200"/>
            <a:ext cx="6454800" cy="5335200"/>
          </a:xfrm>
        </p:spPr>
        <p:txBody>
          <a:bodyPr tIns="385200" rIns="72000"/>
          <a:lstStyle>
            <a:lvl4pPr>
              <a:defRPr/>
            </a:lvl4pPr>
          </a:lstStyle>
          <a:p>
            <a:pPr lvl="0"/>
            <a:r>
              <a:rPr lang="ru-RU" dirty="0"/>
              <a:t>Образец текста</a:t>
            </a:r>
            <a:endParaRPr lang="en-US" dirty="0"/>
          </a:p>
        </p:txBody>
      </p:sp>
      <p:sp>
        <p:nvSpPr>
          <p:cNvPr id="10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58800" y="298450"/>
            <a:ext cx="16024238" cy="1005695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79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пиктограмма и текст/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7737" y="1828800"/>
            <a:ext cx="11926800" cy="6861600"/>
          </a:xfrm>
        </p:spPr>
        <p:txBody>
          <a:bodyPr tIns="385200" rIns="72000"/>
          <a:lstStyle>
            <a:lvl1pPr>
              <a:defRPr/>
            </a:lvl1pPr>
            <a:lvl4pPr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038350" y="2211388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024063" y="3727938"/>
            <a:ext cx="2381250" cy="1148862"/>
          </a:xfrm>
        </p:spPr>
        <p:txBody>
          <a:bodyPr tIns="0"/>
          <a:lstStyle>
            <a:lvl1pPr algn="l">
              <a:defRPr/>
            </a:lvl1pPr>
          </a:lstStyle>
          <a:p>
            <a:pPr lvl="0"/>
            <a:r>
              <a:rPr lang="ru-RU" dirty="0"/>
              <a:t>Подпись</a:t>
            </a:r>
          </a:p>
        </p:txBody>
      </p:sp>
      <p:sp>
        <p:nvSpPr>
          <p:cNvPr id="12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58800" y="298450"/>
            <a:ext cx="16024238" cy="1005695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838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пиктограммы и текст/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7740" y="1828800"/>
            <a:ext cx="11904659" cy="3033600"/>
          </a:xfrm>
        </p:spPr>
        <p:txBody>
          <a:bodyPr tIns="385200" rIns="72000" anchor="t"/>
          <a:lstStyle>
            <a:lvl4pPr>
              <a:defRPr/>
            </a:lvl4pPr>
          </a:lstStyle>
          <a:p>
            <a:pPr lvl="0"/>
            <a:r>
              <a:rPr lang="ru-RU" dirty="0"/>
              <a:t>Образец текста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5"/>
          </p:nvPr>
        </p:nvSpPr>
        <p:spPr>
          <a:xfrm>
            <a:off x="4757738" y="5256213"/>
            <a:ext cx="11904662" cy="3478211"/>
          </a:xfrm>
        </p:spPr>
        <p:txBody>
          <a:bodyPr rIns="72000" anchor="t"/>
          <a:lstStyle>
            <a:lvl4pPr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8"/>
          <p:cNvSpPr>
            <a:spLocks noGrp="1"/>
          </p:cNvSpPr>
          <p:nvPr>
            <p:ph type="body" sz="quarter" idx="26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11" name="Рисунок 9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039812" y="2211388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14" name="Текст 3"/>
          <p:cNvSpPr>
            <a:spLocks noGrp="1"/>
          </p:cNvSpPr>
          <p:nvPr>
            <p:ph type="body" sz="quarter" idx="23" hasCustomPrompt="1"/>
          </p:nvPr>
        </p:nvSpPr>
        <p:spPr>
          <a:xfrm>
            <a:off x="2039812" y="3727938"/>
            <a:ext cx="2381250" cy="1148862"/>
          </a:xfrm>
        </p:spPr>
        <p:txBody>
          <a:bodyPr tIns="0"/>
          <a:lstStyle>
            <a:lvl1pPr algn="l">
              <a:defRPr/>
            </a:lvl1pPr>
          </a:lstStyle>
          <a:p>
            <a:pPr lvl="0"/>
            <a:r>
              <a:rPr lang="ru-RU" dirty="0"/>
              <a:t>Подпись</a:t>
            </a:r>
          </a:p>
        </p:txBody>
      </p:sp>
      <p:sp>
        <p:nvSpPr>
          <p:cNvPr id="16" name="Рисунок 9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2039812" y="5650595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28" hasCustomPrompt="1"/>
          </p:nvPr>
        </p:nvSpPr>
        <p:spPr>
          <a:xfrm>
            <a:off x="2039812" y="7167145"/>
            <a:ext cx="2381250" cy="1148862"/>
          </a:xfrm>
        </p:spPr>
        <p:txBody>
          <a:bodyPr tIns="0"/>
          <a:lstStyle>
            <a:lvl1pPr algn="l">
              <a:defRPr/>
            </a:lvl1pPr>
          </a:lstStyle>
          <a:p>
            <a:pPr lvl="0"/>
            <a:r>
              <a:rPr lang="ru-RU" dirty="0"/>
              <a:t>Подпись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58800" y="298450"/>
            <a:ext cx="16024238" cy="1005695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21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пикто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658800" y="3268235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7" name="Рисунок 9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6120000" y="3268235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5"/>
          </p:nvPr>
        </p:nvSpPr>
        <p:spPr>
          <a:xfrm>
            <a:off x="658800" y="4876799"/>
            <a:ext cx="5107000" cy="3852000"/>
          </a:xfrm>
        </p:spPr>
        <p:txBody>
          <a:bodyPr tIns="0"/>
          <a:lstStyle>
            <a:lvl4pPr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4"/>
          <p:cNvSpPr>
            <a:spLocks noGrp="1"/>
          </p:cNvSpPr>
          <p:nvPr>
            <p:ph type="body" sz="quarter" idx="16"/>
          </p:nvPr>
        </p:nvSpPr>
        <p:spPr>
          <a:xfrm>
            <a:off x="6120000" y="4876799"/>
            <a:ext cx="5091113" cy="3852000"/>
          </a:xfrm>
        </p:spPr>
        <p:txBody>
          <a:bodyPr tIns="0"/>
          <a:lstStyle>
            <a:lvl4pPr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7"/>
          </p:nvPr>
        </p:nvSpPr>
        <p:spPr>
          <a:xfrm>
            <a:off x="11559600" y="4876799"/>
            <a:ext cx="5108400" cy="3852000"/>
          </a:xfrm>
        </p:spPr>
        <p:txBody>
          <a:bodyPr tIns="0"/>
          <a:lstStyle>
            <a:lvl4pPr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Рисунок 9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11559600" y="3268235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15" name="Текст 8"/>
          <p:cNvSpPr>
            <a:spLocks noGrp="1"/>
          </p:cNvSpPr>
          <p:nvPr>
            <p:ph type="body" sz="quarter" idx="19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58800" y="298450"/>
            <a:ext cx="16024238" cy="1005695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092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пикто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13" hasCustomPrompt="1"/>
          </p:nvPr>
        </p:nvSpPr>
        <p:spPr>
          <a:xfrm>
            <a:off x="658800" y="3268800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7" name="Рисунок 9"/>
          <p:cNvSpPr>
            <a:spLocks noGrp="1"/>
          </p:cNvSpPr>
          <p:nvPr>
            <p:ph type="pic" sz="quarter" idx="14" hasCustomPrompt="1"/>
          </p:nvPr>
        </p:nvSpPr>
        <p:spPr>
          <a:xfrm>
            <a:off x="4759200" y="3268800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5"/>
          </p:nvPr>
        </p:nvSpPr>
        <p:spPr>
          <a:xfrm>
            <a:off x="658800" y="4876800"/>
            <a:ext cx="3743325" cy="3852000"/>
          </a:xfrm>
        </p:spPr>
        <p:txBody>
          <a:bodyPr tIns="0" rIns="72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4"/>
          <p:cNvSpPr>
            <a:spLocks noGrp="1"/>
          </p:cNvSpPr>
          <p:nvPr>
            <p:ph type="body" sz="quarter" idx="16"/>
          </p:nvPr>
        </p:nvSpPr>
        <p:spPr>
          <a:xfrm>
            <a:off x="4759200" y="4876800"/>
            <a:ext cx="3743325" cy="3852000"/>
          </a:xfrm>
        </p:spPr>
        <p:txBody>
          <a:bodyPr tIns="0" rIns="72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4"/>
          <p:cNvSpPr>
            <a:spLocks noGrp="1"/>
          </p:cNvSpPr>
          <p:nvPr>
            <p:ph type="body" sz="quarter" idx="17"/>
          </p:nvPr>
        </p:nvSpPr>
        <p:spPr>
          <a:xfrm>
            <a:off x="8838000" y="4876800"/>
            <a:ext cx="3741737" cy="3852000"/>
          </a:xfrm>
        </p:spPr>
        <p:txBody>
          <a:bodyPr tIns="0" rIns="72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Рисунок 9"/>
          <p:cNvSpPr>
            <a:spLocks noGrp="1"/>
          </p:cNvSpPr>
          <p:nvPr>
            <p:ph type="pic" sz="quarter" idx="18" hasCustomPrompt="1"/>
          </p:nvPr>
        </p:nvSpPr>
        <p:spPr>
          <a:xfrm>
            <a:off x="12924000" y="3268800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14" name="Текст 4"/>
          <p:cNvSpPr>
            <a:spLocks noGrp="1"/>
          </p:cNvSpPr>
          <p:nvPr>
            <p:ph type="body" sz="quarter" idx="19"/>
          </p:nvPr>
        </p:nvSpPr>
        <p:spPr>
          <a:xfrm>
            <a:off x="12924000" y="4876800"/>
            <a:ext cx="3741737" cy="3852000"/>
          </a:xfrm>
        </p:spPr>
        <p:txBody>
          <a:bodyPr t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Рисунок 9"/>
          <p:cNvSpPr>
            <a:spLocks noGrp="1"/>
          </p:cNvSpPr>
          <p:nvPr>
            <p:ph type="pic" sz="quarter" idx="20" hasCustomPrompt="1"/>
          </p:nvPr>
        </p:nvSpPr>
        <p:spPr>
          <a:xfrm>
            <a:off x="8838000" y="3268800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17" name="Текст 8"/>
          <p:cNvSpPr>
            <a:spLocks noGrp="1"/>
          </p:cNvSpPr>
          <p:nvPr>
            <p:ph type="body" sz="quarter" idx="21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58800" y="298450"/>
            <a:ext cx="16024238" cy="1005695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291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пиктограм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658800" y="3268800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7" name="Рисунок 9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3945600" y="3268800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5"/>
          </p:nvPr>
        </p:nvSpPr>
        <p:spPr>
          <a:xfrm>
            <a:off x="658800" y="4876800"/>
            <a:ext cx="2916000" cy="3852000"/>
          </a:xfrm>
        </p:spPr>
        <p:txBody>
          <a:bodyPr t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Рисунок 9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13746400" y="3268800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15" name="Рисунок 9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7211338" y="3268800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24" name="Текст 4"/>
          <p:cNvSpPr>
            <a:spLocks noGrp="1"/>
          </p:cNvSpPr>
          <p:nvPr>
            <p:ph type="body" sz="quarter" idx="21"/>
          </p:nvPr>
        </p:nvSpPr>
        <p:spPr>
          <a:xfrm>
            <a:off x="3945600" y="4876800"/>
            <a:ext cx="2916000" cy="3852000"/>
          </a:xfrm>
        </p:spPr>
        <p:txBody>
          <a:bodyPr t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5" name="Текст 4"/>
          <p:cNvSpPr>
            <a:spLocks noGrp="1"/>
          </p:cNvSpPr>
          <p:nvPr>
            <p:ph type="body" sz="quarter" idx="22"/>
          </p:nvPr>
        </p:nvSpPr>
        <p:spPr>
          <a:xfrm>
            <a:off x="7211338" y="4876800"/>
            <a:ext cx="2916000" cy="3852000"/>
          </a:xfrm>
        </p:spPr>
        <p:txBody>
          <a:bodyPr t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" name="Текст 4"/>
          <p:cNvSpPr>
            <a:spLocks noGrp="1"/>
          </p:cNvSpPr>
          <p:nvPr>
            <p:ph type="body" sz="quarter" idx="23"/>
          </p:nvPr>
        </p:nvSpPr>
        <p:spPr>
          <a:xfrm>
            <a:off x="10478184" y="4876800"/>
            <a:ext cx="2916000" cy="3852000"/>
          </a:xfrm>
        </p:spPr>
        <p:txBody>
          <a:bodyPr t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Текст 4"/>
          <p:cNvSpPr>
            <a:spLocks noGrp="1"/>
          </p:cNvSpPr>
          <p:nvPr>
            <p:ph type="body" sz="quarter" idx="24"/>
          </p:nvPr>
        </p:nvSpPr>
        <p:spPr>
          <a:xfrm>
            <a:off x="13746400" y="4876800"/>
            <a:ext cx="2916000" cy="3852000"/>
          </a:xfrm>
        </p:spPr>
        <p:txBody>
          <a:bodyPr t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8" name="Рисунок 9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10478184" y="3268800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16" name="Текст 8"/>
          <p:cNvSpPr>
            <a:spLocks noGrp="1"/>
          </p:cNvSpPr>
          <p:nvPr>
            <p:ph type="body" sz="quarter" idx="26" hasCustomPrompt="1"/>
          </p:nvPr>
        </p:nvSpPr>
        <p:spPr>
          <a:xfrm>
            <a:off x="676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658800" y="298450"/>
            <a:ext cx="16024238" cy="1005695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одержание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0" hasCustomPrompt="1"/>
          </p:nvPr>
        </p:nvSpPr>
        <p:spPr>
          <a:xfrm>
            <a:off x="2038375" y="2881313"/>
            <a:ext cx="1022350" cy="634499"/>
          </a:xfrm>
          <a:blipFill>
            <a:blip r:embed="rId2"/>
            <a:stretch>
              <a:fillRect/>
            </a:stretch>
          </a:blipFill>
        </p:spPr>
        <p:txBody>
          <a:bodyPr tIns="144000" anchor="ctr" anchorCtr="1"/>
          <a:lstStyle>
            <a:lvl1pPr>
              <a:defRPr sz="4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 hasCustomPrompt="1"/>
          </p:nvPr>
        </p:nvSpPr>
        <p:spPr>
          <a:xfrm>
            <a:off x="3398838" y="2880000"/>
            <a:ext cx="5087937" cy="634497"/>
          </a:xfrm>
        </p:spPr>
        <p:txBody>
          <a:bodyPr tIns="0" anchor="ctr" anchorCtr="0"/>
          <a:lstStyle>
            <a:lvl1pPr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lvl="0"/>
            <a:r>
              <a:rPr lang="ru-RU" dirty="0"/>
              <a:t>Первый раздел</a:t>
            </a:r>
          </a:p>
        </p:txBody>
      </p:sp>
      <p:sp>
        <p:nvSpPr>
          <p:cNvPr id="9" name="Текст 3"/>
          <p:cNvSpPr>
            <a:spLocks noGrp="1"/>
          </p:cNvSpPr>
          <p:nvPr>
            <p:ph type="body" sz="quarter" idx="12" hasCustomPrompt="1"/>
          </p:nvPr>
        </p:nvSpPr>
        <p:spPr>
          <a:xfrm>
            <a:off x="2038350" y="3840621"/>
            <a:ext cx="1022400" cy="633600"/>
          </a:xfrm>
          <a:blipFill>
            <a:blip r:embed="rId2"/>
            <a:stretch>
              <a:fillRect/>
            </a:stretch>
          </a:blipFill>
        </p:spPr>
        <p:txBody>
          <a:bodyPr tIns="144000" anchor="ctr" anchorCtr="1"/>
          <a:lstStyle>
            <a:lvl1pPr>
              <a:defRPr sz="4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0" name="Текст 6"/>
          <p:cNvSpPr>
            <a:spLocks noGrp="1"/>
          </p:cNvSpPr>
          <p:nvPr>
            <p:ph type="body" sz="quarter" idx="13" hasCustomPrompt="1"/>
          </p:nvPr>
        </p:nvSpPr>
        <p:spPr>
          <a:xfrm>
            <a:off x="3398838" y="3839569"/>
            <a:ext cx="5086800" cy="633600"/>
          </a:xfrm>
        </p:spPr>
        <p:txBody>
          <a:bodyPr tIns="0" anchor="ctr" anchorCtr="0"/>
          <a:lstStyle>
            <a:lvl1pPr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lvl="0"/>
            <a:r>
              <a:rPr lang="ru-RU" dirty="0"/>
              <a:t>Второй раздел</a:t>
            </a:r>
          </a:p>
        </p:txBody>
      </p:sp>
      <p:sp>
        <p:nvSpPr>
          <p:cNvPr id="11" name="Текст 3"/>
          <p:cNvSpPr>
            <a:spLocks noGrp="1"/>
          </p:cNvSpPr>
          <p:nvPr>
            <p:ph type="body" sz="quarter" idx="14" hasCustomPrompt="1"/>
          </p:nvPr>
        </p:nvSpPr>
        <p:spPr>
          <a:xfrm>
            <a:off x="2038350" y="4799030"/>
            <a:ext cx="1022400" cy="633600"/>
          </a:xfrm>
          <a:blipFill>
            <a:blip r:embed="rId2"/>
            <a:stretch>
              <a:fillRect/>
            </a:stretch>
          </a:blipFill>
        </p:spPr>
        <p:txBody>
          <a:bodyPr tIns="144000" anchor="ctr" anchorCtr="1"/>
          <a:lstStyle>
            <a:lvl1pPr>
              <a:defRPr sz="4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2" name="Текст 6"/>
          <p:cNvSpPr>
            <a:spLocks noGrp="1"/>
          </p:cNvSpPr>
          <p:nvPr>
            <p:ph type="body" sz="quarter" idx="15" hasCustomPrompt="1"/>
          </p:nvPr>
        </p:nvSpPr>
        <p:spPr>
          <a:xfrm>
            <a:off x="3398838" y="4798241"/>
            <a:ext cx="5086800" cy="633600"/>
          </a:xfrm>
        </p:spPr>
        <p:txBody>
          <a:bodyPr tIns="0" anchor="ctr" anchorCtr="0"/>
          <a:lstStyle>
            <a:lvl1pPr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lvl="0"/>
            <a:r>
              <a:rPr lang="ru-RU" dirty="0"/>
              <a:t>Третий раздел</a:t>
            </a:r>
          </a:p>
        </p:txBody>
      </p:sp>
      <p:sp>
        <p:nvSpPr>
          <p:cNvPr id="13" name="Текст 3"/>
          <p:cNvSpPr>
            <a:spLocks noGrp="1"/>
          </p:cNvSpPr>
          <p:nvPr>
            <p:ph type="body" sz="quarter" idx="16" hasCustomPrompt="1"/>
          </p:nvPr>
        </p:nvSpPr>
        <p:spPr>
          <a:xfrm>
            <a:off x="2038350" y="5757439"/>
            <a:ext cx="1022400" cy="633600"/>
          </a:xfrm>
          <a:blipFill>
            <a:blip r:embed="rId2"/>
            <a:stretch>
              <a:fillRect/>
            </a:stretch>
          </a:blipFill>
        </p:spPr>
        <p:txBody>
          <a:bodyPr tIns="144000" anchor="ctr" anchorCtr="1"/>
          <a:lstStyle>
            <a:lvl1pPr>
              <a:defRPr sz="4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4" name="Текст 6"/>
          <p:cNvSpPr>
            <a:spLocks noGrp="1"/>
          </p:cNvSpPr>
          <p:nvPr>
            <p:ph type="body" sz="quarter" idx="17" hasCustomPrompt="1"/>
          </p:nvPr>
        </p:nvSpPr>
        <p:spPr>
          <a:xfrm>
            <a:off x="3398838" y="5756913"/>
            <a:ext cx="5086800" cy="633600"/>
          </a:xfrm>
        </p:spPr>
        <p:txBody>
          <a:bodyPr tIns="0" anchor="ctr" anchorCtr="0"/>
          <a:lstStyle>
            <a:lvl1pPr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lvl="0"/>
            <a:r>
              <a:rPr lang="ru-RU" dirty="0"/>
              <a:t>Четвёртый раздел</a:t>
            </a:r>
          </a:p>
        </p:txBody>
      </p:sp>
      <p:sp>
        <p:nvSpPr>
          <p:cNvPr id="15" name="Текст 3"/>
          <p:cNvSpPr>
            <a:spLocks noGrp="1"/>
          </p:cNvSpPr>
          <p:nvPr>
            <p:ph type="body" sz="quarter" idx="18" hasCustomPrompt="1"/>
          </p:nvPr>
        </p:nvSpPr>
        <p:spPr>
          <a:xfrm>
            <a:off x="8839200" y="2880000"/>
            <a:ext cx="1022400" cy="633600"/>
          </a:xfrm>
          <a:blipFill>
            <a:blip r:embed="rId2"/>
            <a:stretch>
              <a:fillRect/>
            </a:stretch>
          </a:blipFill>
        </p:spPr>
        <p:txBody>
          <a:bodyPr tIns="144000" anchor="ctr" anchorCtr="1"/>
          <a:lstStyle>
            <a:lvl1pPr algn="l">
              <a:defRPr sz="4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6" name="Текст 6"/>
          <p:cNvSpPr>
            <a:spLocks noGrp="1"/>
          </p:cNvSpPr>
          <p:nvPr>
            <p:ph type="body" sz="quarter" idx="19" hasCustomPrompt="1"/>
          </p:nvPr>
        </p:nvSpPr>
        <p:spPr>
          <a:xfrm>
            <a:off x="10199688" y="2880000"/>
            <a:ext cx="5086800" cy="633600"/>
          </a:xfrm>
        </p:spPr>
        <p:txBody>
          <a:bodyPr tIns="0" anchor="ctr" anchorCtr="0"/>
          <a:lstStyle>
            <a:lvl1pPr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lvl="0"/>
            <a:r>
              <a:rPr lang="ru-RU" dirty="0"/>
              <a:t>Седьмой раздел</a:t>
            </a:r>
          </a:p>
        </p:txBody>
      </p:sp>
      <p:sp>
        <p:nvSpPr>
          <p:cNvPr id="17" name="Текст 3"/>
          <p:cNvSpPr>
            <a:spLocks noGrp="1"/>
          </p:cNvSpPr>
          <p:nvPr>
            <p:ph type="body" sz="quarter" idx="20" hasCustomPrompt="1"/>
          </p:nvPr>
        </p:nvSpPr>
        <p:spPr>
          <a:xfrm>
            <a:off x="8839200" y="3838851"/>
            <a:ext cx="1022400" cy="633600"/>
          </a:xfrm>
          <a:blipFill>
            <a:blip r:embed="rId2"/>
            <a:stretch>
              <a:fillRect/>
            </a:stretch>
          </a:blipFill>
        </p:spPr>
        <p:txBody>
          <a:bodyPr tIns="144000" anchor="ctr" anchorCtr="1"/>
          <a:lstStyle>
            <a:lvl1pPr algn="l">
              <a:defRPr sz="4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18" name="Текст 6"/>
          <p:cNvSpPr>
            <a:spLocks noGrp="1"/>
          </p:cNvSpPr>
          <p:nvPr>
            <p:ph type="body" sz="quarter" idx="21" hasCustomPrompt="1"/>
          </p:nvPr>
        </p:nvSpPr>
        <p:spPr>
          <a:xfrm>
            <a:off x="10199688" y="3838851"/>
            <a:ext cx="5086800" cy="633600"/>
          </a:xfrm>
        </p:spPr>
        <p:txBody>
          <a:bodyPr tIns="0" anchor="ctr" anchorCtr="0"/>
          <a:lstStyle>
            <a:lvl1pPr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lvl="0"/>
            <a:r>
              <a:rPr lang="ru-RU" dirty="0"/>
              <a:t>Восьмой раздел</a:t>
            </a:r>
          </a:p>
        </p:txBody>
      </p:sp>
      <p:sp>
        <p:nvSpPr>
          <p:cNvPr id="19" name="Текст 3"/>
          <p:cNvSpPr>
            <a:spLocks noGrp="1"/>
          </p:cNvSpPr>
          <p:nvPr>
            <p:ph type="body" sz="quarter" idx="22" hasCustomPrompt="1"/>
          </p:nvPr>
        </p:nvSpPr>
        <p:spPr>
          <a:xfrm>
            <a:off x="8839200" y="4797702"/>
            <a:ext cx="1022400" cy="633600"/>
          </a:xfrm>
          <a:blipFill>
            <a:blip r:embed="rId2"/>
            <a:stretch>
              <a:fillRect/>
            </a:stretch>
          </a:blipFill>
        </p:spPr>
        <p:txBody>
          <a:bodyPr tIns="144000" anchor="ctr" anchorCtr="1"/>
          <a:lstStyle>
            <a:lvl1pPr algn="l">
              <a:defRPr sz="4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20" name="Текст 6"/>
          <p:cNvSpPr>
            <a:spLocks noGrp="1"/>
          </p:cNvSpPr>
          <p:nvPr>
            <p:ph type="body" sz="quarter" idx="23" hasCustomPrompt="1"/>
          </p:nvPr>
        </p:nvSpPr>
        <p:spPr>
          <a:xfrm>
            <a:off x="10199688" y="4797702"/>
            <a:ext cx="5086800" cy="633600"/>
          </a:xfrm>
        </p:spPr>
        <p:txBody>
          <a:bodyPr tIns="0" anchor="ctr" anchorCtr="0"/>
          <a:lstStyle>
            <a:lvl1pPr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lvl="0"/>
            <a:r>
              <a:rPr lang="ru-RU" dirty="0"/>
              <a:t>Девятый раздел</a:t>
            </a:r>
          </a:p>
        </p:txBody>
      </p:sp>
      <p:sp>
        <p:nvSpPr>
          <p:cNvPr id="21" name="Текст 3"/>
          <p:cNvSpPr>
            <a:spLocks noGrp="1"/>
          </p:cNvSpPr>
          <p:nvPr>
            <p:ph type="body" sz="quarter" idx="24" hasCustomPrompt="1"/>
          </p:nvPr>
        </p:nvSpPr>
        <p:spPr>
          <a:xfrm>
            <a:off x="8839200" y="5756553"/>
            <a:ext cx="1022400" cy="633600"/>
          </a:xfrm>
          <a:blipFill>
            <a:blip r:embed="rId2"/>
            <a:stretch>
              <a:fillRect/>
            </a:stretch>
          </a:blipFill>
        </p:spPr>
        <p:txBody>
          <a:bodyPr tIns="144000" anchor="ctr" anchorCtr="1"/>
          <a:lstStyle>
            <a:lvl1pPr algn="l">
              <a:defRPr sz="4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22" name="Текст 6"/>
          <p:cNvSpPr>
            <a:spLocks noGrp="1"/>
          </p:cNvSpPr>
          <p:nvPr>
            <p:ph type="body" sz="quarter" idx="25" hasCustomPrompt="1"/>
          </p:nvPr>
        </p:nvSpPr>
        <p:spPr>
          <a:xfrm>
            <a:off x="10199688" y="5756553"/>
            <a:ext cx="5086800" cy="633600"/>
          </a:xfrm>
        </p:spPr>
        <p:txBody>
          <a:bodyPr tIns="0" anchor="ctr" anchorCtr="0"/>
          <a:lstStyle>
            <a:lvl1pPr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lvl="0"/>
            <a:r>
              <a:rPr lang="ru-RU" dirty="0"/>
              <a:t>Десятый раздел</a:t>
            </a:r>
          </a:p>
        </p:txBody>
      </p:sp>
      <p:sp>
        <p:nvSpPr>
          <p:cNvPr id="23" name="Текст 3"/>
          <p:cNvSpPr>
            <a:spLocks noGrp="1"/>
          </p:cNvSpPr>
          <p:nvPr>
            <p:ph type="body" sz="quarter" idx="26" hasCustomPrompt="1"/>
          </p:nvPr>
        </p:nvSpPr>
        <p:spPr>
          <a:xfrm>
            <a:off x="2038350" y="6715848"/>
            <a:ext cx="1022400" cy="633600"/>
          </a:xfrm>
          <a:blipFill>
            <a:blip r:embed="rId2"/>
            <a:stretch>
              <a:fillRect/>
            </a:stretch>
          </a:blipFill>
        </p:spPr>
        <p:txBody>
          <a:bodyPr tIns="144000" anchor="ctr" anchorCtr="1"/>
          <a:lstStyle>
            <a:lvl1pPr>
              <a:defRPr sz="4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24" name="Текст 6"/>
          <p:cNvSpPr>
            <a:spLocks noGrp="1"/>
          </p:cNvSpPr>
          <p:nvPr>
            <p:ph type="body" sz="quarter" idx="27" hasCustomPrompt="1"/>
          </p:nvPr>
        </p:nvSpPr>
        <p:spPr>
          <a:xfrm>
            <a:off x="3398838" y="6715585"/>
            <a:ext cx="5086800" cy="633600"/>
          </a:xfrm>
        </p:spPr>
        <p:txBody>
          <a:bodyPr tIns="0" anchor="ctr" anchorCtr="0"/>
          <a:lstStyle>
            <a:lvl1pPr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lvl="0"/>
            <a:r>
              <a:rPr lang="ru-RU" dirty="0"/>
              <a:t>Пятый раздел</a:t>
            </a:r>
          </a:p>
        </p:txBody>
      </p:sp>
      <p:sp>
        <p:nvSpPr>
          <p:cNvPr id="25" name="Текст 3"/>
          <p:cNvSpPr>
            <a:spLocks noGrp="1"/>
          </p:cNvSpPr>
          <p:nvPr>
            <p:ph type="body" sz="quarter" idx="28" hasCustomPrompt="1"/>
          </p:nvPr>
        </p:nvSpPr>
        <p:spPr>
          <a:xfrm>
            <a:off x="8839200" y="6715404"/>
            <a:ext cx="1022400" cy="633600"/>
          </a:xfrm>
          <a:blipFill>
            <a:blip r:embed="rId2"/>
            <a:stretch>
              <a:fillRect/>
            </a:stretch>
          </a:blipFill>
        </p:spPr>
        <p:txBody>
          <a:bodyPr tIns="144000" anchor="ctr" anchorCtr="1"/>
          <a:lstStyle>
            <a:lvl1pPr algn="l">
              <a:defRPr sz="4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26" name="Текст 6"/>
          <p:cNvSpPr>
            <a:spLocks noGrp="1"/>
          </p:cNvSpPr>
          <p:nvPr>
            <p:ph type="body" sz="quarter" idx="29" hasCustomPrompt="1"/>
          </p:nvPr>
        </p:nvSpPr>
        <p:spPr>
          <a:xfrm>
            <a:off x="10199688" y="6715404"/>
            <a:ext cx="5086800" cy="633600"/>
          </a:xfrm>
        </p:spPr>
        <p:txBody>
          <a:bodyPr tIns="0" anchor="ctr" anchorCtr="0"/>
          <a:lstStyle>
            <a:lvl1pPr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lvl="0"/>
            <a:r>
              <a:rPr lang="ru-RU" dirty="0"/>
              <a:t>Одиннадцатый раздел</a:t>
            </a:r>
          </a:p>
        </p:txBody>
      </p:sp>
      <p:sp>
        <p:nvSpPr>
          <p:cNvPr id="27" name="Текст 3"/>
          <p:cNvSpPr>
            <a:spLocks noGrp="1"/>
          </p:cNvSpPr>
          <p:nvPr>
            <p:ph type="body" sz="quarter" idx="30" hasCustomPrompt="1"/>
          </p:nvPr>
        </p:nvSpPr>
        <p:spPr>
          <a:xfrm>
            <a:off x="2038350" y="7674257"/>
            <a:ext cx="1022400" cy="633600"/>
          </a:xfrm>
          <a:blipFill>
            <a:blip r:embed="rId2"/>
            <a:stretch>
              <a:fillRect/>
            </a:stretch>
          </a:blipFill>
        </p:spPr>
        <p:txBody>
          <a:bodyPr tIns="144000" anchor="ctr" anchorCtr="1"/>
          <a:lstStyle>
            <a:lvl1pPr>
              <a:defRPr sz="4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28" name="Текст 6"/>
          <p:cNvSpPr>
            <a:spLocks noGrp="1"/>
          </p:cNvSpPr>
          <p:nvPr>
            <p:ph type="body" sz="quarter" idx="31" hasCustomPrompt="1"/>
          </p:nvPr>
        </p:nvSpPr>
        <p:spPr>
          <a:xfrm>
            <a:off x="3398838" y="7674257"/>
            <a:ext cx="5086800" cy="633600"/>
          </a:xfrm>
        </p:spPr>
        <p:txBody>
          <a:bodyPr tIns="0" anchor="ctr" anchorCtr="0"/>
          <a:lstStyle>
            <a:lvl1pPr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lvl="0"/>
            <a:r>
              <a:rPr lang="ru-RU" dirty="0"/>
              <a:t>Шестой раздел</a:t>
            </a:r>
          </a:p>
        </p:txBody>
      </p:sp>
      <p:sp>
        <p:nvSpPr>
          <p:cNvPr id="29" name="Текст 3"/>
          <p:cNvSpPr>
            <a:spLocks noGrp="1"/>
          </p:cNvSpPr>
          <p:nvPr>
            <p:ph type="body" sz="quarter" idx="32" hasCustomPrompt="1"/>
          </p:nvPr>
        </p:nvSpPr>
        <p:spPr>
          <a:xfrm>
            <a:off x="8839200" y="7674257"/>
            <a:ext cx="1022400" cy="633600"/>
          </a:xfrm>
          <a:blipFill>
            <a:blip r:embed="rId2"/>
            <a:stretch>
              <a:fillRect/>
            </a:stretch>
          </a:blipFill>
        </p:spPr>
        <p:txBody>
          <a:bodyPr tIns="144000" anchor="ctr" anchorCtr="1"/>
          <a:lstStyle>
            <a:lvl1pPr algn="l">
              <a:defRPr sz="42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ru-RU" dirty="0"/>
              <a:t>00</a:t>
            </a:r>
          </a:p>
        </p:txBody>
      </p:sp>
      <p:sp>
        <p:nvSpPr>
          <p:cNvPr id="30" name="Текст 6"/>
          <p:cNvSpPr>
            <a:spLocks noGrp="1"/>
          </p:cNvSpPr>
          <p:nvPr>
            <p:ph type="body" sz="quarter" idx="33" hasCustomPrompt="1"/>
          </p:nvPr>
        </p:nvSpPr>
        <p:spPr>
          <a:xfrm>
            <a:off x="10199688" y="7674257"/>
            <a:ext cx="5086800" cy="633600"/>
          </a:xfrm>
        </p:spPr>
        <p:txBody>
          <a:bodyPr tIns="0" anchor="ctr" anchorCtr="0"/>
          <a:lstStyle>
            <a:lvl1pPr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 lvl="0"/>
            <a:r>
              <a:rPr lang="ru-RU" dirty="0"/>
              <a:t>Двенадцатый раздел</a:t>
            </a:r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2038349" y="1696784"/>
            <a:ext cx="13263563" cy="677862"/>
          </a:xfrm>
        </p:spPr>
        <p:txBody>
          <a:bodyPr tIns="0" rIns="0" anchor="t"/>
          <a:lstStyle>
            <a:lvl1pPr>
              <a:defRPr baseline="0"/>
            </a:lvl1pPr>
          </a:lstStyle>
          <a:p>
            <a:r>
              <a:rPr lang="ru-RU" dirty="0"/>
              <a:t>Образец 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8712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зображение во весь экра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исунок 9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2101"/>
            <a:ext cx="17337087" cy="9764113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JPG, PNG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1" y="7165975"/>
            <a:ext cx="7115174" cy="1525588"/>
          </a:xfrm>
          <a:solidFill>
            <a:schemeClr val="tx2"/>
          </a:solidFill>
        </p:spPr>
        <p:txBody>
          <a:bodyPr lIns="720000" tIns="0" rIns="720000" anchor="ctr" anchorCtr="0"/>
          <a:lstStyle>
            <a:lvl1pPr>
              <a:defRPr baseline="0"/>
            </a:lvl1pPr>
          </a:lstStyle>
          <a:p>
            <a:pPr lvl="0"/>
            <a:r>
              <a:rPr lang="ru-RU" dirty="0"/>
              <a:t>Тезис</a:t>
            </a:r>
          </a:p>
        </p:txBody>
      </p:sp>
    </p:spTree>
    <p:extLst>
      <p:ext uri="{BB962C8B-B14F-4D97-AF65-F5344CB8AC3E}">
        <p14:creationId xmlns:p14="http://schemas.microsoft.com/office/powerpoint/2010/main" val="1993439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изображен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13" hasCustomPrompt="1"/>
          </p:nvPr>
        </p:nvSpPr>
        <p:spPr>
          <a:xfrm>
            <a:off x="4757738" y="2211388"/>
            <a:ext cx="11926801" cy="6480174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JPG, PNG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22"/>
          </p:nvPr>
        </p:nvSpPr>
        <p:spPr>
          <a:xfrm>
            <a:off x="658800" y="2211388"/>
            <a:ext cx="3746513" cy="6480175"/>
          </a:xfrm>
          <a:blipFill>
            <a:blip r:embed="rId2"/>
            <a:stretch>
              <a:fillRect/>
            </a:stretch>
          </a:blipFill>
        </p:spPr>
        <p:txBody>
          <a:bodyPr t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58800" y="298450"/>
            <a:ext cx="16024238" cy="1005695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102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13" hasCustomPrompt="1"/>
          </p:nvPr>
        </p:nvSpPr>
        <p:spPr>
          <a:xfrm>
            <a:off x="658800" y="2188800"/>
            <a:ext cx="7824788" cy="45936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JPG, PNG</a:t>
            </a:r>
            <a:endParaRPr lang="ru-RU" dirty="0"/>
          </a:p>
        </p:txBody>
      </p:sp>
      <p:sp>
        <p:nvSpPr>
          <p:cNvPr id="7" name="Рисунок 9"/>
          <p:cNvSpPr>
            <a:spLocks noGrp="1"/>
          </p:cNvSpPr>
          <p:nvPr>
            <p:ph type="pic" sz="quarter" idx="15" hasCustomPrompt="1"/>
          </p:nvPr>
        </p:nvSpPr>
        <p:spPr>
          <a:xfrm>
            <a:off x="8854272" y="2188800"/>
            <a:ext cx="7824788" cy="45936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JPG, PNG</a:t>
            </a:r>
            <a:endParaRPr lang="ru-RU" dirty="0"/>
          </a:p>
        </p:txBody>
      </p:sp>
      <p:sp>
        <p:nvSpPr>
          <p:cNvPr id="11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58800" y="298450"/>
            <a:ext cx="16024238" cy="1005695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16"/>
          </p:nvPr>
        </p:nvSpPr>
        <p:spPr>
          <a:xfrm>
            <a:off x="658800" y="7167600"/>
            <a:ext cx="11919600" cy="1526400"/>
          </a:xfrm>
        </p:spPr>
        <p:txBody>
          <a:bodyPr tIns="0" rIns="72000" numCol="1" spcCol="360000"/>
          <a:lstStyle>
            <a:lvl4pPr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040058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13" hasCustomPrompt="1"/>
          </p:nvPr>
        </p:nvSpPr>
        <p:spPr>
          <a:xfrm>
            <a:off x="658800" y="2188800"/>
            <a:ext cx="5103813" cy="45936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JPG, PNG</a:t>
            </a:r>
            <a:endParaRPr lang="ru-RU" dirty="0"/>
          </a:p>
        </p:txBody>
      </p:sp>
      <p:sp>
        <p:nvSpPr>
          <p:cNvPr id="7" name="Рисунок 9"/>
          <p:cNvSpPr>
            <a:spLocks noGrp="1"/>
          </p:cNvSpPr>
          <p:nvPr>
            <p:ph type="pic" sz="quarter" idx="15" hasCustomPrompt="1"/>
          </p:nvPr>
        </p:nvSpPr>
        <p:spPr>
          <a:xfrm>
            <a:off x="11578685" y="2188800"/>
            <a:ext cx="5105400" cy="45936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JPG, PNG</a:t>
            </a:r>
            <a:endParaRPr lang="ru-RU" dirty="0"/>
          </a:p>
        </p:txBody>
      </p:sp>
      <p:sp>
        <p:nvSpPr>
          <p:cNvPr id="12" name="Рисунок 9"/>
          <p:cNvSpPr>
            <a:spLocks noGrp="1"/>
          </p:cNvSpPr>
          <p:nvPr>
            <p:ph type="pic" sz="quarter" idx="17" hasCustomPrompt="1"/>
          </p:nvPr>
        </p:nvSpPr>
        <p:spPr>
          <a:xfrm>
            <a:off x="6115050" y="2188800"/>
            <a:ext cx="5105400" cy="4593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JPG, PNG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22"/>
          </p:nvPr>
        </p:nvSpPr>
        <p:spPr>
          <a:xfrm>
            <a:off x="658800" y="7167600"/>
            <a:ext cx="5103813" cy="1441450"/>
          </a:xfrm>
        </p:spPr>
        <p:txBody>
          <a:bodyPr tIns="0" rIns="72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4"/>
          <p:cNvSpPr>
            <a:spLocks noGrp="1"/>
          </p:cNvSpPr>
          <p:nvPr>
            <p:ph type="body" sz="quarter" idx="23"/>
          </p:nvPr>
        </p:nvSpPr>
        <p:spPr>
          <a:xfrm>
            <a:off x="6115050" y="7167600"/>
            <a:ext cx="5103813" cy="1441450"/>
          </a:xfrm>
        </p:spPr>
        <p:txBody>
          <a:bodyPr tIns="0" rIns="72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24"/>
          </p:nvPr>
        </p:nvSpPr>
        <p:spPr>
          <a:xfrm>
            <a:off x="11578685" y="7167600"/>
            <a:ext cx="5103813" cy="1441450"/>
          </a:xfrm>
        </p:spPr>
        <p:txBody>
          <a:bodyPr tIns="0" rIns="72000"/>
          <a:lstStyle/>
          <a:p>
            <a:pPr lvl="0"/>
            <a:r>
              <a:rPr lang="ru-RU"/>
              <a:t>Образец текста</a:t>
            </a:r>
            <a:endParaRPr lang="ru-RU" dirty="0"/>
          </a:p>
        </p:txBody>
      </p:sp>
      <p:sp>
        <p:nvSpPr>
          <p:cNvPr id="13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58800" y="298450"/>
            <a:ext cx="16024238" cy="1005695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079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изображ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13" hasCustomPrompt="1"/>
          </p:nvPr>
        </p:nvSpPr>
        <p:spPr>
          <a:xfrm>
            <a:off x="658799" y="2188800"/>
            <a:ext cx="3744000" cy="3067413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JPG, PNG</a:t>
            </a:r>
            <a:endParaRPr lang="ru-RU" dirty="0"/>
          </a:p>
        </p:txBody>
      </p:sp>
      <p:sp>
        <p:nvSpPr>
          <p:cNvPr id="7" name="Рисунок 9"/>
          <p:cNvSpPr>
            <a:spLocks noGrp="1"/>
          </p:cNvSpPr>
          <p:nvPr>
            <p:ph type="pic" sz="quarter" idx="15" hasCustomPrompt="1"/>
          </p:nvPr>
        </p:nvSpPr>
        <p:spPr>
          <a:xfrm>
            <a:off x="12923999" y="2188800"/>
            <a:ext cx="3744000" cy="3067413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JPG, PNG</a:t>
            </a:r>
            <a:endParaRPr lang="ru-RU" dirty="0"/>
          </a:p>
        </p:txBody>
      </p:sp>
      <p:sp>
        <p:nvSpPr>
          <p:cNvPr id="12" name="Рисунок 9"/>
          <p:cNvSpPr>
            <a:spLocks noGrp="1"/>
          </p:cNvSpPr>
          <p:nvPr>
            <p:ph type="pic" sz="quarter" idx="17" hasCustomPrompt="1"/>
          </p:nvPr>
        </p:nvSpPr>
        <p:spPr>
          <a:xfrm>
            <a:off x="4757738" y="2188800"/>
            <a:ext cx="3744000" cy="3067413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JPG, PNG</a:t>
            </a:r>
            <a:endParaRPr lang="ru-RU" dirty="0"/>
          </a:p>
        </p:txBody>
      </p:sp>
      <p:sp>
        <p:nvSpPr>
          <p:cNvPr id="14" name="Рисунок 9"/>
          <p:cNvSpPr>
            <a:spLocks noGrp="1"/>
          </p:cNvSpPr>
          <p:nvPr>
            <p:ph type="pic" sz="quarter" idx="19" hasCustomPrompt="1"/>
          </p:nvPr>
        </p:nvSpPr>
        <p:spPr>
          <a:xfrm>
            <a:off x="8839200" y="2188800"/>
            <a:ext cx="3744000" cy="3067413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JPG, PNG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22"/>
          </p:nvPr>
        </p:nvSpPr>
        <p:spPr>
          <a:xfrm>
            <a:off x="658800" y="5643055"/>
            <a:ext cx="3743999" cy="3048507"/>
          </a:xfrm>
        </p:spPr>
        <p:txBody>
          <a:bodyPr tIns="0" rIns="72000"/>
          <a:lstStyle/>
          <a:p>
            <a:pPr lvl="0"/>
            <a:r>
              <a:rPr lang="ru-RU"/>
              <a:t>Образец текста</a:t>
            </a:r>
            <a:endParaRPr lang="ru-RU" dirty="0"/>
          </a:p>
        </p:txBody>
      </p:sp>
      <p:sp>
        <p:nvSpPr>
          <p:cNvPr id="17" name="Текст 7"/>
          <p:cNvSpPr>
            <a:spLocks noGrp="1"/>
          </p:cNvSpPr>
          <p:nvPr>
            <p:ph type="body" sz="quarter" idx="23"/>
          </p:nvPr>
        </p:nvSpPr>
        <p:spPr>
          <a:xfrm>
            <a:off x="4757738" y="5643055"/>
            <a:ext cx="3744000" cy="3048507"/>
          </a:xfrm>
        </p:spPr>
        <p:txBody>
          <a:bodyPr tIns="0" rIns="72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7"/>
          <p:cNvSpPr>
            <a:spLocks noGrp="1"/>
          </p:cNvSpPr>
          <p:nvPr>
            <p:ph type="body" sz="quarter" idx="24"/>
          </p:nvPr>
        </p:nvSpPr>
        <p:spPr>
          <a:xfrm>
            <a:off x="8836938" y="5644800"/>
            <a:ext cx="3744000" cy="3049200"/>
          </a:xfrm>
        </p:spPr>
        <p:txBody>
          <a:bodyPr tIns="0" rIns="72000"/>
          <a:lstStyle/>
          <a:p>
            <a:pPr lvl="0"/>
            <a:r>
              <a:rPr lang="ru-RU"/>
              <a:t>Образец текста</a:t>
            </a:r>
            <a:endParaRPr lang="ru-RU" dirty="0"/>
          </a:p>
        </p:txBody>
      </p:sp>
      <p:sp>
        <p:nvSpPr>
          <p:cNvPr id="19" name="Текст 7"/>
          <p:cNvSpPr>
            <a:spLocks noGrp="1"/>
          </p:cNvSpPr>
          <p:nvPr>
            <p:ph type="body" sz="quarter" idx="25"/>
          </p:nvPr>
        </p:nvSpPr>
        <p:spPr>
          <a:xfrm>
            <a:off x="12935877" y="5644800"/>
            <a:ext cx="3744000" cy="3049200"/>
          </a:xfrm>
        </p:spPr>
        <p:txBody>
          <a:bodyPr tIns="0" rIns="72000"/>
          <a:lstStyle/>
          <a:p>
            <a:pPr lvl="0"/>
            <a:r>
              <a:rPr lang="ru-RU"/>
              <a:t>Образец текста</a:t>
            </a:r>
            <a:endParaRPr lang="ru-RU" dirty="0"/>
          </a:p>
        </p:txBody>
      </p:sp>
      <p:sp>
        <p:nvSpPr>
          <p:cNvPr id="15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58800" y="298450"/>
            <a:ext cx="16024238" cy="1005695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6456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сточн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>
          <a:xfrm>
            <a:off x="2038349" y="2889503"/>
            <a:ext cx="13263564" cy="5797297"/>
          </a:xfrm>
        </p:spPr>
        <p:txBody>
          <a:bodyPr tIns="0" rIns="72000" numCol="1" spcCol="360000"/>
          <a:lstStyle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035174" y="1292860"/>
            <a:ext cx="13263562" cy="1011428"/>
          </a:xfrm>
          <a:blipFill>
            <a:blip r:embed="rId2"/>
            <a:stretch>
              <a:fillRect/>
            </a:stretch>
          </a:blipFill>
        </p:spPr>
        <p:txBody>
          <a:bodyPr tIns="0" rIns="0" bIns="72000" anchor="b"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7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2037600" y="9072000"/>
            <a:ext cx="132624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</p:spTree>
    <p:extLst>
      <p:ext uri="{BB962C8B-B14F-4D97-AF65-F5344CB8AC3E}">
        <p14:creationId xmlns:p14="http://schemas.microsoft.com/office/powerpoint/2010/main" val="2384590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та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LogoRu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600" y="1304007"/>
            <a:ext cx="4680000" cy="644619"/>
          </a:xfrm>
          <a:prstGeom prst="rect">
            <a:avLst/>
          </a:prstGeom>
        </p:spPr>
      </p:pic>
      <p:pic>
        <p:nvPicPr>
          <p:cNvPr id="11" name="LogoEn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349" y="1303200"/>
            <a:ext cx="4680000" cy="6446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8350" y="2211387"/>
            <a:ext cx="13263564" cy="2282825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2037600" y="9201768"/>
            <a:ext cx="7814425" cy="251795"/>
          </a:xfrm>
          <a:prstGeom prst="rect">
            <a:avLst/>
          </a:prstGeom>
          <a:noFill/>
        </p:spPr>
        <p:txBody>
          <a:bodyPr wrap="square" lIns="0" tIns="0" rIns="0" bIns="36000" rtlCol="0" anchor="b">
            <a:spAutoFit/>
          </a:bodyPr>
          <a:lstStyle/>
          <a:p>
            <a:r>
              <a:rPr lang="ru-RU" sz="1400" b="0" i="0" kern="1200" dirty="0">
                <a:solidFill>
                  <a:schemeClr val="tx1"/>
                </a:solidFill>
                <a:effectLst/>
                <a:latin typeface="Yandex Sans Text Light" panose="02000000000000000000" pitchFamily="2" charset="-52"/>
                <a:ea typeface="+mn-ea"/>
                <a:cs typeface="+mn-cs"/>
              </a:rPr>
              <a:t>119021, Москва, ул. Льва Толстого, 16 тел.: +7 495 739-70-00, факс: +7 495 739-70-70</a:t>
            </a:r>
          </a:p>
        </p:txBody>
      </p:sp>
      <p:sp>
        <p:nvSpPr>
          <p:cNvPr id="23" name="Текст 5"/>
          <p:cNvSpPr>
            <a:spLocks noGrp="1"/>
          </p:cNvSpPr>
          <p:nvPr>
            <p:ph type="body" sz="quarter" idx="10" hasCustomPrompt="1"/>
          </p:nvPr>
        </p:nvSpPr>
        <p:spPr>
          <a:xfrm>
            <a:off x="2038349" y="4876800"/>
            <a:ext cx="6462713" cy="381000"/>
          </a:xfrm>
        </p:spPr>
        <p:txBody>
          <a:bodyPr tIns="0" bIns="36000"/>
          <a:lstStyle>
            <a:lvl1pPr>
              <a:defRPr baseline="0">
                <a:latin typeface="Yandex Sans Text Regular" pitchFamily="2" charset="-52"/>
              </a:defRPr>
            </a:lvl1pPr>
          </a:lstStyle>
          <a:p>
            <a:pPr lvl="0"/>
            <a:r>
              <a:rPr lang="ru-RU" dirty="0"/>
              <a:t>Имя и</a:t>
            </a:r>
            <a:r>
              <a:rPr lang="en-US" dirty="0"/>
              <a:t> </a:t>
            </a:r>
            <a:r>
              <a:rPr lang="ru-RU" dirty="0"/>
              <a:t>Фамилия</a:t>
            </a:r>
          </a:p>
        </p:txBody>
      </p:sp>
      <p:sp>
        <p:nvSpPr>
          <p:cNvPr id="24" name="Текст 13"/>
          <p:cNvSpPr>
            <a:spLocks noGrp="1"/>
          </p:cNvSpPr>
          <p:nvPr>
            <p:ph type="body" sz="quarter" idx="11" hasCustomPrompt="1"/>
          </p:nvPr>
        </p:nvSpPr>
        <p:spPr>
          <a:xfrm>
            <a:off x="2038349" y="5635487"/>
            <a:ext cx="6462713" cy="3098938"/>
          </a:xfrm>
        </p:spPr>
        <p:txBody>
          <a:bodyPr tIns="72000"/>
          <a:lstStyle>
            <a:lvl1pPr>
              <a:defRPr/>
            </a:lvl1pPr>
          </a:lstStyle>
          <a:p>
            <a:pPr lvl="0"/>
            <a:r>
              <a:rPr lang="ru-RU" dirty="0"/>
              <a:t>Должность</a:t>
            </a:r>
          </a:p>
          <a:p>
            <a:pPr lvl="0"/>
            <a:r>
              <a:rPr lang="ru-RU" dirty="0"/>
              <a:t>Почта</a:t>
            </a:r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12" hasCustomPrompt="1"/>
          </p:nvPr>
        </p:nvSpPr>
        <p:spPr>
          <a:xfrm>
            <a:off x="8839200" y="4876800"/>
            <a:ext cx="6462713" cy="381000"/>
          </a:xfrm>
        </p:spPr>
        <p:txBody>
          <a:bodyPr tIns="0" bIns="36000"/>
          <a:lstStyle>
            <a:lvl1pPr>
              <a:defRPr baseline="0">
                <a:latin typeface="Yandex Sans Text Regular" pitchFamily="2" charset="-52"/>
              </a:defRPr>
            </a:lvl1pPr>
          </a:lstStyle>
          <a:p>
            <a:pPr lvl="0"/>
            <a:r>
              <a:rPr lang="ru-RU" dirty="0"/>
              <a:t>Имя и Фамилия</a:t>
            </a:r>
          </a:p>
        </p:txBody>
      </p:sp>
      <p:sp>
        <p:nvSpPr>
          <p:cNvPr id="26" name="Текст 13"/>
          <p:cNvSpPr>
            <a:spLocks noGrp="1"/>
          </p:cNvSpPr>
          <p:nvPr>
            <p:ph type="body" sz="quarter" idx="13" hasCustomPrompt="1"/>
          </p:nvPr>
        </p:nvSpPr>
        <p:spPr>
          <a:xfrm>
            <a:off x="8839200" y="5635487"/>
            <a:ext cx="6462713" cy="3098938"/>
          </a:xfrm>
        </p:spPr>
        <p:txBody>
          <a:bodyPr tIns="72000"/>
          <a:lstStyle>
            <a:lvl1pPr>
              <a:defRPr/>
            </a:lvl1pPr>
          </a:lstStyle>
          <a:p>
            <a:pPr lvl="0"/>
            <a:r>
              <a:rPr lang="ru-RU" dirty="0"/>
              <a:t>Должность</a:t>
            </a:r>
          </a:p>
          <a:p>
            <a:pPr lvl="0"/>
            <a:r>
              <a:rPr lang="ru-RU" dirty="0"/>
              <a:t>Почта</a:t>
            </a:r>
          </a:p>
        </p:txBody>
      </p:sp>
      <p:sp>
        <p:nvSpPr>
          <p:cNvPr id="14" name="Рисунок 7"/>
          <p:cNvSpPr>
            <a:spLocks noGrp="1"/>
          </p:cNvSpPr>
          <p:nvPr>
            <p:ph type="pic" sz="quarter" idx="14" hasCustomPrompt="1"/>
          </p:nvPr>
        </p:nvSpPr>
        <p:spPr>
          <a:xfrm>
            <a:off x="11558588" y="1303200"/>
            <a:ext cx="3743325" cy="644400"/>
          </a:xfrm>
        </p:spPr>
        <p:txBody>
          <a:bodyPr tIns="216000" anchor="ctr" anchorCtr="1"/>
          <a:lstStyle>
            <a:lvl1pPr>
              <a:defRPr/>
            </a:lvl1pPr>
          </a:lstStyle>
          <a:p>
            <a:r>
              <a:rPr lang="ru-RU" dirty="0"/>
              <a:t>Логотип партнёра</a:t>
            </a:r>
          </a:p>
        </p:txBody>
      </p:sp>
      <p:sp>
        <p:nvSpPr>
          <p:cNvPr id="18" name="Рисунок 4"/>
          <p:cNvSpPr>
            <a:spLocks noGrp="1"/>
          </p:cNvSpPr>
          <p:nvPr>
            <p:ph type="pic" sz="quarter" idx="15" hasCustomPrompt="1"/>
          </p:nvPr>
        </p:nvSpPr>
        <p:spPr>
          <a:xfrm>
            <a:off x="2037600" y="1304007"/>
            <a:ext cx="4680000" cy="644400"/>
          </a:xfrm>
        </p:spPr>
        <p:txBody>
          <a:bodyPr tIns="216000" anchor="ctr" anchorCtr="1"/>
          <a:lstStyle>
            <a:lvl1pPr>
              <a:defRPr/>
            </a:lvl1pPr>
          </a:lstStyle>
          <a:p>
            <a:r>
              <a:rPr lang="ru-RU" dirty="0"/>
              <a:t>          Логотип Сервиса</a:t>
            </a:r>
          </a:p>
        </p:txBody>
      </p:sp>
    </p:spTree>
    <p:extLst/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 userDrawn="1"/>
        </p:nvSpPr>
        <p:spPr>
          <a:xfrm>
            <a:off x="16234611" y="176463"/>
            <a:ext cx="577515" cy="5133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6105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Сове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36"/>
          <p:cNvSpPr/>
          <p:nvPr userDrawn="1"/>
        </p:nvSpPr>
        <p:spPr>
          <a:xfrm>
            <a:off x="674601" y="9075420"/>
            <a:ext cx="15987799" cy="373792"/>
          </a:xfrm>
          <a:prstGeom prst="rect">
            <a:avLst/>
          </a:prstGeom>
          <a:solidFill>
            <a:srgbClr val="FFCC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/>
            <a:r>
              <a:rPr lang="ru-RU" sz="1800" dirty="0">
                <a:latin typeface="+mj-lt"/>
              </a:rPr>
              <a:t>Страницу скрыть или удалить по прочтении!</a:t>
            </a:r>
          </a:p>
        </p:txBody>
      </p:sp>
      <p:sp>
        <p:nvSpPr>
          <p:cNvPr id="4" name="Shape 238"/>
          <p:cNvSpPr/>
          <p:nvPr userDrawn="1"/>
        </p:nvSpPr>
        <p:spPr>
          <a:xfrm>
            <a:off x="11565289" y="192513"/>
            <a:ext cx="5097111" cy="7309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827999" rIns="0" bIns="0"/>
          <a:lstStyle/>
          <a:p>
            <a:pPr marL="0" marR="0" indent="0" algn="l" defTabSz="18286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524500" algn="l"/>
              </a:tabLst>
              <a:defRPr sz="2400" baseline="0"/>
            </a:pPr>
            <a:r>
              <a:rPr lang="ru-RU" sz="1800" dirty="0">
                <a:latin typeface="+mn-lt"/>
              </a:rPr>
              <a:t>Дополнительные материалы для презентаций (слайды с графиками, диаграммами,</a:t>
            </a:r>
            <a:r>
              <a:rPr lang="ru-RU" sz="1800" baseline="0" dirty="0">
                <a:latin typeface="+mn-lt"/>
              </a:rPr>
              <a:t> </a:t>
            </a:r>
            <a:r>
              <a:rPr lang="ru-RU" sz="1800" dirty="0">
                <a:latin typeface="+mn-lt"/>
              </a:rPr>
              <a:t>таблицами, картами, схемами, гаджетами, пиктограммы, иллюстрации и фотографии) находятся на </a:t>
            </a:r>
            <a:endParaRPr sz="1800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5524500" algn="l"/>
              </a:tabLst>
              <a:defRPr sz="2400" baseline="0"/>
            </a:pPr>
            <a:r>
              <a:rPr lang="en-US" sz="1800" dirty="0">
                <a:latin typeface="+mn-lt"/>
              </a:rPr>
              <a:t/>
            </a:r>
            <a:br>
              <a:rPr lang="en-US" sz="1800" dirty="0">
                <a:latin typeface="+mn-lt"/>
              </a:rPr>
            </a:br>
            <a:endParaRPr lang="ru-RU" sz="1600" dirty="0"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5524500" algn="l"/>
              </a:tabLst>
              <a:defRPr sz="2400" baseline="0"/>
            </a:pPr>
            <a:r>
              <a:rPr lang="ru-RU" sz="1800" dirty="0">
                <a:latin typeface="+mn-lt"/>
              </a:rPr>
              <a:t>Логотипы сервисов</a:t>
            </a:r>
            <a:r>
              <a:rPr lang="ru-RU" sz="1800" baseline="0" dirty="0">
                <a:latin typeface="+mn-lt"/>
              </a:rPr>
              <a:t> для титульного слайда: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5524500" algn="l"/>
              </a:tabLst>
              <a:defRPr sz="2400" baseline="0"/>
            </a:pPr>
            <a:endParaRPr lang="ru-RU" sz="1800" dirty="0">
              <a:solidFill>
                <a:srgbClr val="3878BE"/>
              </a:solidFill>
              <a:latin typeface="+mn-lt"/>
            </a:endParaRPr>
          </a:p>
          <a:p>
            <a:pPr marL="0" marR="0" indent="0" algn="l" defTabSz="182868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524500" algn="l"/>
              </a:tabLst>
              <a:defRPr sz="2400" baseline="0"/>
            </a:pPr>
            <a:endParaRPr lang="ru-RU" sz="1600" dirty="0"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5524500" algn="l"/>
              </a:tabLst>
              <a:defRPr sz="2400" baseline="0"/>
            </a:pPr>
            <a:r>
              <a:rPr sz="1800" dirty="0">
                <a:latin typeface="+mn-lt"/>
              </a:rPr>
              <a:t>Можно выбрать фотографию на фотостоке </a:t>
            </a:r>
            <a:r>
              <a:rPr lang="ru-RU" sz="1800" dirty="0">
                <a:solidFill>
                  <a:srgbClr val="3878BE"/>
                </a:solidFill>
                <a:latin typeface="+mn-lt"/>
              </a:rPr>
              <a:t/>
            </a:r>
            <a:br>
              <a:rPr lang="ru-RU" sz="1800" dirty="0">
                <a:solidFill>
                  <a:srgbClr val="3878BE"/>
                </a:solidFill>
                <a:latin typeface="+mn-lt"/>
              </a:rPr>
            </a:br>
            <a:r>
              <a:rPr lang="ru-RU" sz="1800" baseline="0" dirty="0">
                <a:solidFill>
                  <a:srgbClr val="3878BE"/>
                </a:solidFill>
                <a:latin typeface="+mn-lt"/>
              </a:rPr>
              <a:t>                                       </a:t>
            </a:r>
            <a:r>
              <a:rPr lang="en-US" sz="1800" baseline="0" dirty="0">
                <a:solidFill>
                  <a:srgbClr val="3878BE"/>
                </a:solidFill>
                <a:latin typeface="+mn-lt"/>
              </a:rPr>
              <a:t>  </a:t>
            </a:r>
            <a:r>
              <a:rPr sz="1800" dirty="0" err="1">
                <a:latin typeface="+mn-lt"/>
              </a:rPr>
              <a:t>и</a:t>
            </a:r>
            <a:r>
              <a:rPr sz="1800" dirty="0">
                <a:latin typeface="+mn-lt"/>
              </a:rPr>
              <a:t> прислать нам ссылку,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5524500" algn="l"/>
              </a:tabLst>
              <a:defRPr sz="2400" baseline="0"/>
            </a:pPr>
            <a:r>
              <a:rPr sz="1800" dirty="0">
                <a:latin typeface="+mn-lt"/>
              </a:rPr>
              <a:t>мы купим её для</a:t>
            </a:r>
            <a:r>
              <a:rPr lang="ru-RU" sz="1800" dirty="0">
                <a:latin typeface="+mn-lt"/>
              </a:rPr>
              <a:t> вас.</a:t>
            </a:r>
            <a:r>
              <a:rPr sz="1800" dirty="0">
                <a:latin typeface="+mn-lt"/>
              </a:rPr>
              <a:t/>
            </a:r>
            <a:br>
              <a:rPr sz="1800" dirty="0">
                <a:latin typeface="+mn-lt"/>
              </a:rPr>
            </a:br>
            <a:endParaRPr sz="1600" dirty="0"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5524500" algn="l"/>
              </a:tabLst>
              <a:defRPr sz="2400" baseline="0"/>
            </a:pPr>
            <a:r>
              <a:rPr sz="1800" dirty="0">
                <a:latin typeface="+mn-lt"/>
              </a:rPr>
              <a:t>Подробный рецепт хорошей презентации</a:t>
            </a:r>
            <a:r>
              <a:rPr lang="ru-RU" sz="1800" dirty="0">
                <a:latin typeface="+mn-lt"/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5524500" algn="l"/>
              </a:tabLst>
              <a:defRPr sz="2400" baseline="0"/>
            </a:pPr>
            <a:endParaRPr lang="ru-RU" sz="1800" dirty="0"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5524500" algn="l"/>
              </a:tabLst>
              <a:defRPr sz="2400" baseline="0"/>
            </a:pPr>
            <a:r>
              <a:rPr sz="1800" dirty="0">
                <a:latin typeface="+mn-lt"/>
              </a:rPr>
              <a:t/>
            </a:r>
            <a:br>
              <a:rPr sz="1800" dirty="0">
                <a:latin typeface="+mn-lt"/>
              </a:rPr>
            </a:br>
            <a:endParaRPr sz="1600" dirty="0"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5524500" algn="l"/>
              </a:tabLst>
              <a:defRPr sz="2400" baseline="0"/>
            </a:pPr>
            <a:r>
              <a:rPr lang="ru-RU" sz="1800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Если возникли вопросы, напишите </a:t>
            </a:r>
            <a:br>
              <a:rPr lang="ru-RU" sz="1800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800" u="non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</a:t>
            </a:r>
            <a:endParaRPr sz="1800" dirty="0">
              <a:solidFill>
                <a:srgbClr val="3878BE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5524500" algn="l"/>
              </a:tabLst>
              <a:defRPr sz="2400" baseline="0"/>
            </a:pPr>
            <a:endParaRPr sz="1600" dirty="0">
              <a:solidFill>
                <a:srgbClr val="3878BE"/>
              </a:solidFill>
              <a:latin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5524500" algn="l"/>
              </a:tabLst>
              <a:defRPr sz="2400" baseline="0"/>
            </a:pPr>
            <a:r>
              <a:rPr sz="1800" dirty="0">
                <a:latin typeface="+mn-lt"/>
              </a:rPr>
              <a:t>Чтобы мы проверили </a:t>
            </a:r>
            <a:r>
              <a:rPr lang="ru-RU" sz="1800" dirty="0">
                <a:latin typeface="+mn-lt"/>
              </a:rPr>
              <a:t>вашу</a:t>
            </a:r>
            <a:r>
              <a:rPr sz="1800" dirty="0">
                <a:latin typeface="+mn-lt"/>
              </a:rPr>
              <a:t> презентацию, отправь</a:t>
            </a:r>
            <a:r>
              <a:rPr lang="ru-RU" sz="1800" dirty="0">
                <a:latin typeface="+mn-lt"/>
              </a:rPr>
              <a:t>те</a:t>
            </a:r>
            <a:r>
              <a:rPr sz="1800" dirty="0">
                <a:latin typeface="+mn-lt"/>
              </a:rPr>
              <a:t> её на </a:t>
            </a:r>
            <a:endParaRPr sz="1800" dirty="0">
              <a:solidFill>
                <a:srgbClr val="3878BE"/>
              </a:solidFill>
              <a:latin typeface="+mn-lt"/>
            </a:endParaRPr>
          </a:p>
        </p:txBody>
      </p:sp>
      <p:sp>
        <p:nvSpPr>
          <p:cNvPr id="9" name="Shape 243"/>
          <p:cNvSpPr/>
          <p:nvPr userDrawn="1"/>
        </p:nvSpPr>
        <p:spPr>
          <a:xfrm>
            <a:off x="6118225" y="723900"/>
            <a:ext cx="5102225" cy="723900"/>
          </a:xfrm>
          <a:prstGeom prst="rect">
            <a:avLst/>
          </a:prstGeom>
          <a:ln w="12700">
            <a:solidFill>
              <a:srgbClr val="FFCC07"/>
            </a:solidFill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baseline="0"/>
            </a:pPr>
            <a:r>
              <a:rPr lang="ru-RU" sz="2400" dirty="0">
                <a:latin typeface="+mn-lt"/>
              </a:rPr>
              <a:t>Н</a:t>
            </a:r>
            <a:r>
              <a:rPr lang="ru-RU" sz="1800" dirty="0">
                <a:latin typeface="+mn-lt"/>
              </a:rPr>
              <a:t>е</a:t>
            </a:r>
            <a:r>
              <a:rPr lang="ru-RU" sz="2400" dirty="0">
                <a:latin typeface="+mn-lt"/>
              </a:rPr>
              <a:t> </a:t>
            </a:r>
            <a:r>
              <a:rPr lang="ru-RU" sz="3200" dirty="0">
                <a:latin typeface="+mn-lt"/>
              </a:rPr>
              <a:t>из</a:t>
            </a:r>
            <a:r>
              <a:rPr lang="ru-RU" sz="4800" dirty="0">
                <a:latin typeface="+mn-lt"/>
              </a:rPr>
              <a:t>ме</a:t>
            </a:r>
            <a:r>
              <a:rPr lang="ru-RU" sz="2000" dirty="0">
                <a:latin typeface="+mn-lt"/>
              </a:rPr>
              <a:t>ня</a:t>
            </a:r>
            <a:r>
              <a:rPr lang="ru-RU" sz="1400" dirty="0">
                <a:latin typeface="+mn-lt"/>
              </a:rPr>
              <a:t>й</a:t>
            </a:r>
            <a:r>
              <a:rPr lang="ru-RU" sz="2400" dirty="0">
                <a:latin typeface="+mn-lt"/>
              </a:rPr>
              <a:t>т</a:t>
            </a:r>
            <a:r>
              <a:rPr lang="ru-RU" sz="1200" dirty="0">
                <a:latin typeface="+mn-lt"/>
              </a:rPr>
              <a:t>е</a:t>
            </a:r>
            <a:r>
              <a:rPr lang="ru-RU" sz="2400" dirty="0">
                <a:latin typeface="+mn-lt"/>
              </a:rPr>
              <a:t> р</a:t>
            </a:r>
            <a:r>
              <a:rPr lang="ru-RU" sz="5400" dirty="0">
                <a:latin typeface="+mn-lt"/>
              </a:rPr>
              <a:t>а</a:t>
            </a:r>
            <a:r>
              <a:rPr lang="ru-RU" sz="2400" dirty="0">
                <a:latin typeface="+mn-lt"/>
              </a:rPr>
              <a:t>з</a:t>
            </a:r>
            <a:r>
              <a:rPr lang="ru-RU" sz="1400" dirty="0">
                <a:latin typeface="+mn-lt"/>
              </a:rPr>
              <a:t>ме</a:t>
            </a:r>
            <a:r>
              <a:rPr lang="ru-RU" sz="2400" dirty="0">
                <a:latin typeface="+mn-lt"/>
              </a:rPr>
              <a:t>р</a:t>
            </a:r>
            <a:r>
              <a:rPr lang="ru-RU" sz="1800" dirty="0">
                <a:latin typeface="+mn-lt"/>
              </a:rPr>
              <a:t>ы</a:t>
            </a:r>
            <a:r>
              <a:rPr lang="ru-RU" sz="1400" dirty="0">
                <a:latin typeface="+mn-lt"/>
              </a:rPr>
              <a:t> </a:t>
            </a:r>
            <a:r>
              <a:rPr lang="ru-RU" sz="3600" dirty="0">
                <a:latin typeface="+mn-lt"/>
              </a:rPr>
              <a:t>ш</a:t>
            </a:r>
            <a:r>
              <a:rPr lang="ru-RU" sz="2800" dirty="0">
                <a:latin typeface="+mn-lt"/>
              </a:rPr>
              <a:t>р</a:t>
            </a:r>
            <a:r>
              <a:rPr lang="ru-RU" sz="3200" dirty="0">
                <a:latin typeface="+mn-lt"/>
              </a:rPr>
              <a:t>и</a:t>
            </a:r>
            <a:r>
              <a:rPr lang="ru-RU" sz="1600" dirty="0">
                <a:latin typeface="+mn-lt"/>
              </a:rPr>
              <a:t>ф</a:t>
            </a:r>
            <a:r>
              <a:rPr lang="ru-RU" sz="1200" dirty="0">
                <a:latin typeface="+mn-lt"/>
              </a:rPr>
              <a:t>т</a:t>
            </a:r>
            <a:r>
              <a:rPr lang="ru-RU" sz="1600" dirty="0">
                <a:latin typeface="+mn-lt"/>
              </a:rPr>
              <a:t>о</a:t>
            </a:r>
            <a:r>
              <a:rPr lang="ru-RU" sz="2000" dirty="0">
                <a:latin typeface="+mn-lt"/>
              </a:rPr>
              <a:t>в</a:t>
            </a:r>
          </a:p>
        </p:txBody>
      </p:sp>
      <p:sp>
        <p:nvSpPr>
          <p:cNvPr id="10" name="Shape 244"/>
          <p:cNvSpPr/>
          <p:nvPr userDrawn="1"/>
        </p:nvSpPr>
        <p:spPr>
          <a:xfrm>
            <a:off x="6118224" y="2461161"/>
            <a:ext cx="5102225" cy="6230402"/>
          </a:xfrm>
          <a:prstGeom prst="rect">
            <a:avLst/>
          </a:prstGeom>
          <a:ln w="12700">
            <a:solidFill>
              <a:srgbClr val="FFCC07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aseline="0"/>
            </a:pPr>
            <a:endParaRPr/>
          </a:p>
        </p:txBody>
      </p:sp>
      <p:grpSp>
        <p:nvGrpSpPr>
          <p:cNvPr id="2" name="Группа 1"/>
          <p:cNvGrpSpPr/>
          <p:nvPr userDrawn="1"/>
        </p:nvGrpSpPr>
        <p:grpSpPr>
          <a:xfrm>
            <a:off x="6118226" y="1578650"/>
            <a:ext cx="5429361" cy="721468"/>
            <a:chOff x="6118226" y="3217160"/>
            <a:chExt cx="5429361" cy="721468"/>
          </a:xfrm>
        </p:grpSpPr>
        <p:sp>
          <p:nvSpPr>
            <p:cNvPr id="7" name="Shape 241"/>
            <p:cNvSpPr/>
            <p:nvPr userDrawn="1"/>
          </p:nvSpPr>
          <p:spPr>
            <a:xfrm>
              <a:off x="8229600" y="3218189"/>
              <a:ext cx="3317987" cy="72043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>
              <a:lvl1pPr>
                <a:lnSpc>
                  <a:spcPct val="110000"/>
                </a:lnSpc>
                <a:spcBef>
                  <a:spcPts val="0"/>
                </a:spcBef>
                <a:tabLst>
                  <a:tab pos="5524500" algn="l"/>
                </a:tabLst>
                <a:defRPr sz="2400" baseline="0">
                  <a:latin typeface="Yandex Sans Text Regular"/>
                  <a:ea typeface="Yandex Sans Text Regular"/>
                  <a:cs typeface="Yandex Sans Text Regular"/>
                  <a:sym typeface="Yandex Sans Text Regular"/>
                </a:defRPr>
              </a:lvl1pPr>
            </a:lstStyle>
            <a:p>
              <a:r>
                <a:rPr sz="1800" dirty="0"/>
                <a:t>Не выходи</a:t>
              </a:r>
              <a:r>
                <a:rPr lang="ru-RU" sz="1800" dirty="0"/>
                <a:t>те</a:t>
              </a:r>
              <a:r>
                <a:rPr sz="1800" dirty="0"/>
                <a:t> за </a:t>
              </a:r>
              <a:r>
                <a:rPr sz="1800" dirty="0">
                  <a:latin typeface="+mj-lt"/>
                </a:rPr>
                <a:t>поля</a:t>
              </a:r>
              <a:r>
                <a:rPr sz="1800" dirty="0"/>
                <a:t> слайда</a:t>
              </a:r>
            </a:p>
          </p:txBody>
        </p:sp>
        <p:sp>
          <p:nvSpPr>
            <p:cNvPr id="8" name="Shape 242"/>
            <p:cNvSpPr/>
            <p:nvPr userDrawn="1"/>
          </p:nvSpPr>
          <p:spPr>
            <a:xfrm>
              <a:off x="11223175" y="3217160"/>
              <a:ext cx="148017" cy="711536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 baseline="0"/>
              </a:pPr>
              <a:endParaRPr/>
            </a:p>
          </p:txBody>
        </p:sp>
        <p:sp>
          <p:nvSpPr>
            <p:cNvPr id="11" name="Shape 245"/>
            <p:cNvSpPr/>
            <p:nvPr userDrawn="1"/>
          </p:nvSpPr>
          <p:spPr>
            <a:xfrm>
              <a:off x="6118226" y="3219657"/>
              <a:ext cx="5102224" cy="615953"/>
            </a:xfrm>
            <a:prstGeom prst="rect">
              <a:avLst/>
            </a:prstGeom>
            <a:ln w="12700">
              <a:solidFill>
                <a:srgbClr val="FFCC07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>
                <a:defRPr baseline="0"/>
              </a:pPr>
              <a:endParaRPr/>
            </a:p>
          </p:txBody>
        </p:sp>
      </p:grpSp>
      <p:grpSp>
        <p:nvGrpSpPr>
          <p:cNvPr id="30" name="Группа 29"/>
          <p:cNvGrpSpPr/>
          <p:nvPr userDrawn="1"/>
        </p:nvGrpSpPr>
        <p:grpSpPr>
          <a:xfrm>
            <a:off x="13661282" y="8025848"/>
            <a:ext cx="3080643" cy="1434794"/>
            <a:chOff x="12305041" y="7572660"/>
            <a:chExt cx="3258335" cy="1517553"/>
          </a:xfrm>
        </p:grpSpPr>
        <p:sp>
          <p:nvSpPr>
            <p:cNvPr id="12" name="Shape 246"/>
            <p:cNvSpPr/>
            <p:nvPr userDrawn="1"/>
          </p:nvSpPr>
          <p:spPr>
            <a:xfrm>
              <a:off x="13371092" y="7572661"/>
              <a:ext cx="2192284" cy="80894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50800" tIns="50800" rIns="50800" bIns="50800" anchor="ctr"/>
            <a:lstStyle/>
            <a:p>
              <a:pPr>
                <a:lnSpc>
                  <a:spcPct val="90000"/>
                </a:lnSpc>
                <a:spcBef>
                  <a:spcPts val="0"/>
                </a:spcBef>
                <a:tabLst>
                  <a:tab pos="5524500" algn="l"/>
                </a:tabLst>
                <a:defRPr sz="2400" baseline="0"/>
              </a:pPr>
              <a:r>
                <a:rPr lang="ru-RU" sz="1800" dirty="0">
                  <a:latin typeface="+mn-lt"/>
                </a:rPr>
                <a:t>Группа презентационных</a:t>
              </a:r>
            </a:p>
            <a:p>
              <a:pPr>
                <a:lnSpc>
                  <a:spcPct val="90000"/>
                </a:lnSpc>
                <a:spcBef>
                  <a:spcPts val="0"/>
                </a:spcBef>
                <a:tabLst>
                  <a:tab pos="5524500" algn="l"/>
                </a:tabLst>
                <a:defRPr sz="2400" baseline="0"/>
              </a:pPr>
              <a:r>
                <a:rPr lang="ru-RU" sz="1800" dirty="0">
                  <a:latin typeface="+mn-lt"/>
                </a:rPr>
                <a:t>технологий</a:t>
              </a:r>
              <a:endParaRPr sz="1800" dirty="0">
                <a:latin typeface="+mn-lt"/>
              </a:endParaRPr>
            </a:p>
          </p:txBody>
        </p:sp>
        <p:grpSp>
          <p:nvGrpSpPr>
            <p:cNvPr id="29" name="Группа 28"/>
            <p:cNvGrpSpPr/>
            <p:nvPr userDrawn="1"/>
          </p:nvGrpSpPr>
          <p:grpSpPr>
            <a:xfrm>
              <a:off x="12305041" y="7572660"/>
              <a:ext cx="990844" cy="1517553"/>
              <a:chOff x="18733932" y="9918622"/>
              <a:chExt cx="1506128" cy="2306750"/>
            </a:xfrm>
          </p:grpSpPr>
          <p:pic>
            <p:nvPicPr>
              <p:cNvPr id="13" name="pasted-image.tiff"/>
              <p:cNvPicPr>
                <a:picLocks noChangeAspect="1"/>
              </p:cNvPicPr>
              <p:nvPr userDrawn="1"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18734013" y="9918622"/>
                <a:ext cx="1506047" cy="1506047"/>
              </a:xfrm>
              <a:prstGeom prst="rect">
                <a:avLst/>
              </a:prstGeom>
              <a:ln w="12700">
                <a:miter lim="400000"/>
              </a:ln>
            </p:spPr>
          </p:pic>
          <p:pic>
            <p:nvPicPr>
              <p:cNvPr id="14" name="pasted-image.tiff"/>
              <p:cNvPicPr>
                <a:picLocks noChangeAspect="1"/>
              </p:cNvPicPr>
              <p:nvPr userDrawn="1"/>
            </p:nvPicPr>
            <p:blipFill>
              <a:blip r:embed="rId3">
                <a:extLst/>
              </a:blip>
              <a:srcRect t="14527" b="13953"/>
              <a:stretch>
                <a:fillRect/>
              </a:stretch>
            </p:blipFill>
            <p:spPr>
              <a:xfrm>
                <a:off x="18733932" y="11148249"/>
                <a:ext cx="1506079" cy="1077123"/>
              </a:xfrm>
              <a:prstGeom prst="rect">
                <a:avLst/>
              </a:prstGeom>
              <a:ln w="12700">
                <a:miter lim="400000"/>
              </a:ln>
            </p:spPr>
          </p:pic>
        </p:grpSp>
      </p:grpSp>
      <p:sp>
        <p:nvSpPr>
          <p:cNvPr id="16" name="Shape 250"/>
          <p:cNvSpPr/>
          <p:nvPr userDrawn="1"/>
        </p:nvSpPr>
        <p:spPr>
          <a:xfrm>
            <a:off x="676275" y="192512"/>
            <a:ext cx="5177134" cy="8388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827999" rIns="0" bIns="0"/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r>
              <a:rPr lang="ru-RU" sz="1800" dirty="0">
                <a:latin typeface="+mj-lt"/>
              </a:rPr>
              <a:t>Привет!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endParaRPr lang="ru-RU" sz="1800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r>
              <a:rPr lang="ru-RU" sz="1800" dirty="0">
                <a:latin typeface="+mj-lt"/>
              </a:rPr>
              <a:t>Это шаблон презентации для рассылки</a:t>
            </a:r>
            <a:r>
              <a:rPr lang="ru-RU" sz="1800" baseline="0" dirty="0">
                <a:latin typeface="+mj-lt"/>
              </a:rPr>
              <a:t> </a:t>
            </a:r>
            <a:br>
              <a:rPr lang="ru-RU" sz="1800" baseline="0" dirty="0">
                <a:latin typeface="+mj-lt"/>
              </a:rPr>
            </a:br>
            <a:r>
              <a:rPr lang="ru-RU" sz="1800" baseline="0" dirty="0">
                <a:latin typeface="+mj-lt"/>
              </a:rPr>
              <a:t>и встреч</a:t>
            </a:r>
            <a:r>
              <a:rPr lang="ru-RU" sz="1800" dirty="0">
                <a:latin typeface="+mj-lt"/>
              </a:rPr>
              <a:t> с нашим корпоративным шрифто</a:t>
            </a:r>
            <a:r>
              <a:rPr lang="ru-RU" sz="1800" spc="0" dirty="0">
                <a:latin typeface="+mj-lt"/>
              </a:rPr>
              <a:t>м Yandex Sans Text. 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endParaRPr lang="ru-RU" sz="1800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r>
              <a:rPr lang="ru-RU" sz="1800" dirty="0">
                <a:latin typeface="+mj-lt"/>
              </a:rPr>
              <a:t>Перед началом работы убедитесь, что шрифт уже установлен на компьютере. Если нет, </a:t>
            </a:r>
            <a:br>
              <a:rPr lang="ru-RU" sz="1800" dirty="0">
                <a:latin typeface="+mj-lt"/>
              </a:rPr>
            </a:br>
            <a:r>
              <a:rPr lang="ru-RU" sz="1800" dirty="0">
                <a:latin typeface="+mj-lt"/>
              </a:rPr>
              <a:t>то скачать его вместе с инструкцией </a:t>
            </a:r>
            <a:br>
              <a:rPr lang="ru-RU" sz="1800" dirty="0">
                <a:latin typeface="+mj-lt"/>
              </a:rPr>
            </a:br>
            <a:r>
              <a:rPr lang="ru-RU" sz="1800" dirty="0">
                <a:latin typeface="+mj-lt"/>
              </a:rPr>
              <a:t>по установке можно по ссылке: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endParaRPr lang="ru-RU" sz="1800" dirty="0">
              <a:solidFill>
                <a:srgbClr val="3878BE"/>
              </a:solidFill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endParaRPr lang="ru-RU" sz="1800" dirty="0">
              <a:solidFill>
                <a:srgbClr val="3878BE"/>
              </a:solidFill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r>
              <a:rPr lang="ru-RU" sz="1800" dirty="0">
                <a:solidFill>
                  <a:schemeClr val="tx1"/>
                </a:solidFill>
                <a:latin typeface="+mj-lt"/>
              </a:rPr>
              <a:t>Посмотреть все макеты мастер-слайдов </a:t>
            </a:r>
            <a:br>
              <a:rPr lang="ru-RU" sz="1800" dirty="0">
                <a:solidFill>
                  <a:schemeClr val="tx1"/>
                </a:solidFill>
                <a:latin typeface="+mj-lt"/>
              </a:rPr>
            </a:br>
            <a:r>
              <a:rPr lang="ru-RU" sz="1800" dirty="0">
                <a:solidFill>
                  <a:schemeClr val="tx1"/>
                </a:solidFill>
                <a:latin typeface="+mj-lt"/>
              </a:rPr>
              <a:t>и добавить подходящий можно, нажав кнопку «создать слайд» в верхнем меню.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endParaRPr lang="en-US" sz="1800" dirty="0">
              <a:solidFill>
                <a:srgbClr val="3878BE"/>
              </a:solidFill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endParaRPr lang="ru-RU" sz="1800" dirty="0">
              <a:solidFill>
                <a:srgbClr val="3878BE"/>
              </a:solidFill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endParaRPr lang="en-US" sz="1800" dirty="0">
              <a:solidFill>
                <a:srgbClr val="3878BE"/>
              </a:solidFill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endParaRPr lang="en-US" sz="1800" dirty="0">
              <a:latin typeface="+mj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r>
              <a:rPr lang="ru-RU" sz="1800" dirty="0">
                <a:latin typeface="+mj-lt"/>
              </a:rPr>
              <a:t>Не уверены, что и как делать дальше?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r>
              <a:rPr lang="ru-RU" sz="1800" dirty="0">
                <a:latin typeface="+mj-lt"/>
              </a:rPr>
              <a:t>Вот несколько простых рекомендаций:</a:t>
            </a:r>
          </a:p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>
                <a:latin typeface="Yandex Sans Text Regular"/>
                <a:ea typeface="Yandex Sans Text Regular"/>
                <a:cs typeface="Yandex Sans Text Regular"/>
                <a:sym typeface="Yandex Sans Text Regular"/>
              </a:defRPr>
            </a:pPr>
            <a:endParaRPr sz="1800" dirty="0">
              <a:solidFill>
                <a:srgbClr val="3878BE"/>
              </a:solidFill>
              <a:latin typeface="+mj-lt"/>
            </a:endParaRPr>
          </a:p>
        </p:txBody>
      </p:sp>
      <p:sp>
        <p:nvSpPr>
          <p:cNvPr id="17" name="Shape 250"/>
          <p:cNvSpPr/>
          <p:nvPr userDrawn="1"/>
        </p:nvSpPr>
        <p:spPr>
          <a:xfrm>
            <a:off x="6118225" y="2476500"/>
            <a:ext cx="5296322" cy="59333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51999" tIns="180000" rIns="0" bIns="0"/>
          <a:lstStyle/>
          <a:p>
            <a:pPr marL="0" marR="0" lvl="0" indent="0" algn="l" defTabSz="18287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расстановки акцентов пользуйтесь встроенными в шаблон стилями шрифтов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andex Sans Text Light" panose="02000000000000000000" pitchFamily="2" charset="-52"/>
                <a:ea typeface="+mn-ea"/>
                <a:cs typeface="+mn-cs"/>
              </a:rPr>
              <a:t>:</a:t>
            </a:r>
          </a:p>
          <a:p>
            <a:pPr marL="0" marR="0" lvl="1" indent="-360000" algn="l" defTabSz="190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ct val="120000"/>
              <a:buFont typeface="Impact" panose="020B0806030902050204" pitchFamily="34" charset="0"/>
              <a:buChar char="▌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Для выделения ключевой мысли </a:t>
            </a:r>
          </a:p>
          <a:p>
            <a:pPr marL="0" marR="0" lvl="1" indent="-360000" algn="l" defTabSz="190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ct val="120000"/>
              <a:buFont typeface="Impact" panose="020B0806030902050204" pitchFamily="34" charset="0"/>
              <a:buChar char="▌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выделите абзац текста и нажмите </a:t>
            </a:r>
          </a:p>
          <a:p>
            <a:pPr marL="0" marR="0" lvl="1" indent="-360000" algn="l" defTabSz="190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ct val="120000"/>
              <a:buFont typeface="Impact" panose="020B0806030902050204" pitchFamily="34" charset="0"/>
              <a:buChar char="▌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клавишу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Tab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а чтобы  жёлтая линия </a:t>
            </a:r>
          </a:p>
          <a:p>
            <a:pPr marL="0" marR="0" lvl="1" indent="-360000" algn="l" defTabSz="190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ct val="120000"/>
              <a:buFont typeface="Impact" panose="020B0806030902050204" pitchFamily="34" charset="0"/>
              <a:buChar char="▌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не разрывалась, переносите текст </a:t>
            </a:r>
          </a:p>
          <a:p>
            <a:pPr marL="0" marR="0" lvl="1" indent="-360000" algn="l" defTabSz="190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ct val="120000"/>
              <a:buFont typeface="Impact" panose="020B0806030902050204" pitchFamily="34" charset="0"/>
              <a:buChar char="▌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на следующую строку нажатием </a:t>
            </a:r>
          </a:p>
          <a:p>
            <a:pPr marL="0" marR="0" lvl="1" indent="-360000" algn="l" defTabSz="19080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ct val="120000"/>
              <a:buFont typeface="Impact" panose="020B0806030902050204" pitchFamily="34" charset="0"/>
              <a:buChar char="▌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клавиши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Enter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720000" marR="0" lvl="2" indent="-360000" algn="l" defTabSz="1828709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Tx/>
              <a:buSzPct val="150000"/>
              <a:buFont typeface="Yandex Sans Text Light" panose="02000000000000000000" pitchFamily="2" charset="-52"/>
              <a:buChar char="›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создания маркированного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списка выделите текст и дважды нажмите клавишу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20000" marR="0" lvl="3" indent="-360000" algn="l" defTabSz="1828709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20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создания нумерованного списка выделите текст и трижды нажмите клавишу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080000" marR="0" lvl="3" indent="-360000" algn="l" defTabSz="18287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ClrTx/>
              <a:buSzTx/>
              <a:buFont typeface=".AppleSystemUIFont" charset="-120"/>
              <a:buChar char="−"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Для создания вложенного списка выделите текст и четыре раза нажмите клавишу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Tab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Shape 238"/>
          <p:cNvSpPr/>
          <p:nvPr userDrawn="1"/>
        </p:nvSpPr>
        <p:spPr>
          <a:xfrm>
            <a:off x="11514796" y="3921175"/>
            <a:ext cx="1875383" cy="472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tabLst>
                <a:tab pos="5524500" algn="l"/>
              </a:tabLst>
              <a:defRPr sz="2400" baseline="0"/>
            </a:pPr>
            <a:r>
              <a:rPr lang="en-US" sz="1800" dirty="0">
                <a:solidFill>
                  <a:srgbClr val="3878BE"/>
                </a:solidFill>
                <a:hlinkClick r:id="rId4"/>
              </a:rPr>
              <a:t>iStockphoto.com</a:t>
            </a:r>
            <a:r>
              <a:rPr lang="ru-RU" sz="1800" dirty="0">
                <a:solidFill>
                  <a:srgbClr val="3878BE"/>
                </a:solidFill>
              </a:rPr>
              <a:t> </a:t>
            </a:r>
            <a:endParaRPr lang="ru-RU" sz="1800" dirty="0">
              <a:solidFill>
                <a:schemeClr val="accent1"/>
              </a:solidFill>
            </a:endParaRPr>
          </a:p>
        </p:txBody>
      </p:sp>
      <p:grpSp>
        <p:nvGrpSpPr>
          <p:cNvPr id="19" name="Группа 18"/>
          <p:cNvGrpSpPr/>
          <p:nvPr userDrawn="1"/>
        </p:nvGrpSpPr>
        <p:grpSpPr>
          <a:xfrm>
            <a:off x="674601" y="2118071"/>
            <a:ext cx="15987799" cy="5136969"/>
            <a:chOff x="243280" y="2789220"/>
            <a:chExt cx="15987799" cy="5136969"/>
          </a:xfrm>
        </p:grpSpPr>
        <p:sp>
          <p:nvSpPr>
            <p:cNvPr id="20" name="Shape 238"/>
            <p:cNvSpPr/>
            <p:nvPr/>
          </p:nvSpPr>
          <p:spPr>
            <a:xfrm>
              <a:off x="11145048" y="5700275"/>
              <a:ext cx="5086031" cy="54873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>
                <a:tabLst>
                  <a:tab pos="5524500" algn="l"/>
                </a:tabLst>
                <a:defRPr sz="2400" baseline="0"/>
              </a:pPr>
              <a:r>
                <a:rPr lang="en-US" sz="1800" dirty="0" err="1">
                  <a:solidFill>
                    <a:schemeClr val="tx1"/>
                  </a:solidFill>
                  <a:hlinkClick r:id="rId5"/>
                </a:rPr>
                <a:t>wiki.yandex-team.ru</a:t>
              </a:r>
              <a:r>
                <a:rPr lang="en-US" sz="1800" dirty="0">
                  <a:solidFill>
                    <a:schemeClr val="tx1"/>
                  </a:solidFill>
                  <a:hlinkClick r:id="rId5"/>
                </a:rPr>
                <a:t>/presentation/</a:t>
              </a:r>
              <a:r>
                <a:rPr lang="ru-RU" sz="1800" dirty="0">
                  <a:solidFill>
                    <a:schemeClr val="tx1"/>
                  </a:solidFill>
                  <a:hlinkClick r:id="rId5"/>
                </a:rPr>
                <a:t/>
              </a:r>
              <a:br>
                <a:rPr lang="ru-RU" sz="1800" dirty="0">
                  <a:solidFill>
                    <a:schemeClr val="tx1"/>
                  </a:solidFill>
                  <a:hlinkClick r:id="rId5"/>
                </a:rPr>
              </a:br>
              <a:r>
                <a:rPr lang="en-US" sz="1800" dirty="0">
                  <a:solidFill>
                    <a:schemeClr val="tx1"/>
                  </a:solidFill>
                  <a:hlinkClick r:id="rId5"/>
                </a:rPr>
                <a:t>Kak-sdelat-krasivo/</a:t>
              </a:r>
              <a:endParaRPr sz="1800" dirty="0">
                <a:solidFill>
                  <a:schemeClr val="tx1"/>
                </a:solidFill>
              </a:endParaRPr>
            </a:p>
          </p:txBody>
        </p:sp>
        <p:sp>
          <p:nvSpPr>
            <p:cNvPr id="21" name="Shape 250"/>
            <p:cNvSpPr/>
            <p:nvPr/>
          </p:nvSpPr>
          <p:spPr>
            <a:xfrm>
              <a:off x="243280" y="4434372"/>
              <a:ext cx="4083137" cy="417589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>
                <a:lnSpc>
                  <a:spcPct val="110000"/>
                </a:lnSpc>
                <a:spcBef>
                  <a:spcPts val="0"/>
                </a:spcBef>
                <a:tabLst>
                  <a:tab pos="5524500" algn="l"/>
                </a:tabLst>
                <a:defRPr sz="2400" baseline="0">
                  <a:latin typeface="Yandex Sans Text Regular"/>
                  <a:ea typeface="Yandex Sans Text Regular"/>
                  <a:cs typeface="Yandex Sans Text Regular"/>
                  <a:sym typeface="Yandex Sans Text Regular"/>
                </a:defRPr>
              </a:pPr>
              <a:r>
                <a:rPr lang="en-US" sz="1800" dirty="0">
                  <a:solidFill>
                    <a:srgbClr val="3878BE"/>
                  </a:solidFill>
                  <a:hlinkClick r:id="rId6"/>
                </a:rPr>
                <a:t>yadi.sk/d/GPDyRyOPxejmK</a:t>
              </a:r>
              <a:endParaRPr sz="1800" dirty="0">
                <a:solidFill>
                  <a:srgbClr val="3878BE"/>
                </a:solidFill>
              </a:endParaRPr>
            </a:p>
          </p:txBody>
        </p:sp>
        <p:sp>
          <p:nvSpPr>
            <p:cNvPr id="22" name="Shape 238"/>
            <p:cNvSpPr/>
            <p:nvPr/>
          </p:nvSpPr>
          <p:spPr>
            <a:xfrm>
              <a:off x="11455097" y="6780944"/>
              <a:ext cx="2056596" cy="33004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>
                <a:tabLst>
                  <a:tab pos="5524500" algn="l"/>
                </a:tabLst>
                <a:defRPr sz="2400" baseline="0"/>
              </a:pPr>
              <a:r>
                <a:rPr lang="en-US" sz="1800" dirty="0">
                  <a:solidFill>
                    <a:srgbClr val="3878BE"/>
                  </a:solidFill>
                  <a:hlinkClick r:id="rId7"/>
                </a:rPr>
                <a:t>presentation@</a:t>
              </a:r>
              <a:endParaRPr lang="en-US" sz="1800" dirty="0">
                <a:solidFill>
                  <a:srgbClr val="3878BE"/>
                </a:solidFill>
              </a:endParaRPr>
            </a:p>
            <a:p>
              <a:pPr>
                <a:tabLst>
                  <a:tab pos="5524500" algn="l"/>
                </a:tabLst>
                <a:defRPr sz="2400" baseline="0"/>
              </a:pPr>
              <a:r>
                <a:rPr lang="ru-RU" sz="1800" dirty="0">
                  <a:solidFill>
                    <a:srgbClr val="3878BE"/>
                  </a:solidFill>
                </a:rPr>
                <a:t>  </a:t>
              </a:r>
              <a:endParaRPr lang="ru-RU" sz="1800" dirty="0">
                <a:solidFill>
                  <a:schemeClr val="accent1"/>
                </a:solidFill>
              </a:endParaRPr>
            </a:p>
          </p:txBody>
        </p:sp>
        <p:sp>
          <p:nvSpPr>
            <p:cNvPr id="23" name="Shape 238"/>
            <p:cNvSpPr/>
            <p:nvPr/>
          </p:nvSpPr>
          <p:spPr>
            <a:xfrm>
              <a:off x="12862510" y="7575723"/>
              <a:ext cx="1399631" cy="35046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>
                <a:tabLst>
                  <a:tab pos="5524500" algn="l"/>
                </a:tabLst>
                <a:defRPr sz="2400" baseline="0"/>
              </a:pPr>
              <a:r>
                <a:rPr lang="en-US" sz="1800" dirty="0">
                  <a:solidFill>
                    <a:srgbClr val="3878BE"/>
                  </a:solidFill>
                  <a:hlinkClick r:id="rId8"/>
                </a:rPr>
                <a:t>prescheck@</a:t>
              </a:r>
              <a:endParaRPr lang="en-US" sz="1800" dirty="0">
                <a:solidFill>
                  <a:srgbClr val="3878BE"/>
                </a:solidFill>
              </a:endParaRPr>
            </a:p>
            <a:p>
              <a:pPr>
                <a:tabLst>
                  <a:tab pos="5524500" algn="l"/>
                </a:tabLst>
                <a:defRPr sz="2400" baseline="0"/>
              </a:pPr>
              <a:r>
                <a:rPr lang="ru-RU" sz="1800" dirty="0">
                  <a:solidFill>
                    <a:srgbClr val="3878BE"/>
                  </a:solidFill>
                </a:rPr>
                <a:t>  </a:t>
              </a:r>
              <a:endParaRPr lang="ru-RU" sz="1800" dirty="0">
                <a:solidFill>
                  <a:schemeClr val="accent1"/>
                </a:solidFill>
              </a:endParaRPr>
            </a:p>
          </p:txBody>
        </p:sp>
        <p:sp>
          <p:nvSpPr>
            <p:cNvPr id="24" name="Shape 238"/>
            <p:cNvSpPr/>
            <p:nvPr/>
          </p:nvSpPr>
          <p:spPr>
            <a:xfrm>
              <a:off x="11145048" y="2789220"/>
              <a:ext cx="5086031" cy="559533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lIns="0" tIns="0" rIns="0" bIns="0"/>
            <a:lstStyle/>
            <a:p>
              <a:pPr>
                <a:tabLst>
                  <a:tab pos="5524500" algn="l"/>
                </a:tabLst>
                <a:defRPr sz="2400" baseline="0"/>
              </a:pPr>
              <a:r>
                <a:rPr lang="en-US" sz="1800" u="none" dirty="0"/>
                <a:t>                                </a:t>
              </a:r>
              <a:r>
                <a:rPr lang="en-US" sz="1800" dirty="0">
                  <a:hlinkClick r:id="rId9"/>
                </a:rPr>
                <a:t>patterns.yandex-team.ru/</a:t>
              </a:r>
              <a:br>
                <a:rPr lang="en-US" sz="1800" dirty="0">
                  <a:hlinkClick r:id="rId9"/>
                </a:rPr>
              </a:br>
              <a:r>
                <a:rPr lang="en-US" sz="1800" dirty="0">
                  <a:hlinkClick r:id="rId9"/>
                </a:rPr>
                <a:t>presentations</a:t>
              </a:r>
              <a:endParaRPr lang="en-US" sz="1800" dirty="0"/>
            </a:p>
          </p:txBody>
        </p:sp>
      </p:grpSp>
      <p:grpSp>
        <p:nvGrpSpPr>
          <p:cNvPr id="25" name="Группа 24"/>
          <p:cNvGrpSpPr/>
          <p:nvPr userDrawn="1"/>
        </p:nvGrpSpPr>
        <p:grpSpPr>
          <a:xfrm>
            <a:off x="4317290" y="4920400"/>
            <a:ext cx="788029" cy="928147"/>
            <a:chOff x="4479985" y="8800385"/>
            <a:chExt cx="1153753" cy="1358900"/>
          </a:xfrm>
        </p:grpSpPr>
        <p:pic>
          <p:nvPicPr>
            <p:cNvPr id="26" name="Изображение 27"/>
            <p:cNvPicPr>
              <a:picLocks noChangeAspect="1"/>
            </p:cNvPicPr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64"/>
            <a:stretch/>
          </p:blipFill>
          <p:spPr>
            <a:xfrm>
              <a:off x="4479985" y="8800385"/>
              <a:ext cx="1153753" cy="1358900"/>
            </a:xfrm>
            <a:prstGeom prst="rect">
              <a:avLst/>
            </a:prstGeom>
          </p:spPr>
        </p:pic>
        <p:sp>
          <p:nvSpPr>
            <p:cNvPr id="27" name="Прямоугольник 26"/>
            <p:cNvSpPr/>
            <p:nvPr userDrawn="1"/>
          </p:nvSpPr>
          <p:spPr>
            <a:xfrm>
              <a:off x="5322406" y="8856452"/>
              <a:ext cx="273262" cy="776377"/>
            </a:xfrm>
            <a:prstGeom prst="rect">
              <a:avLst/>
            </a:prstGeom>
            <a:noFill/>
            <a:ln w="1905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28" name="Shape 238"/>
          <p:cNvSpPr/>
          <p:nvPr userDrawn="1"/>
        </p:nvSpPr>
        <p:spPr>
          <a:xfrm>
            <a:off x="11504286" y="3123154"/>
            <a:ext cx="4135764" cy="3389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/>
          <a:lstStyle/>
          <a:p>
            <a:pPr>
              <a:lnSpc>
                <a:spcPct val="100000"/>
              </a:lnSpc>
              <a:spcBef>
                <a:spcPts val="0"/>
              </a:spcBef>
              <a:tabLst>
                <a:tab pos="5524500" algn="l"/>
              </a:tabLst>
              <a:defRPr sz="2400" baseline="0"/>
            </a:pPr>
            <a:r>
              <a:rPr lang="en-US" sz="1800" dirty="0">
                <a:solidFill>
                  <a:srgbClr val="3878BE"/>
                </a:solidFill>
                <a:hlinkClick r:id="rId11"/>
              </a:rPr>
              <a:t>yadi.sk/d/ZpB_978TwmoNY</a:t>
            </a:r>
            <a:endParaRPr lang="ru-RU" sz="1800" dirty="0">
              <a:solidFill>
                <a:srgbClr val="3878BE"/>
              </a:solidFill>
            </a:endParaRPr>
          </a:p>
        </p:txBody>
      </p:sp>
    </p:spTree>
    <p:extLst/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пиктограммы (верх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Рисунок 9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8848725" y="3301893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9" name="Рисунок 9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658800" y="3301893"/>
            <a:ext cx="1425600" cy="1188000"/>
          </a:xfrm>
        </p:spPr>
        <p:txBody>
          <a:bodyPr anchor="ctr" anchorCtr="1"/>
          <a:lstStyle>
            <a:lvl1pPr marL="0" marR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l" defTabSz="1300277" rtl="0" eaLnBrk="1" fontAlgn="auto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PNG</a:t>
            </a:r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651163" y="9072000"/>
            <a:ext cx="1033200" cy="381600"/>
          </a:xfrm>
          <a:prstGeom prst="rect">
            <a:avLst/>
          </a:prstGeom>
        </p:spPr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658800" y="9072000"/>
            <a:ext cx="14644700" cy="380999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</p:spTree>
    <p:extLst>
      <p:ext uri="{BB962C8B-B14F-4D97-AF65-F5344CB8AC3E}">
        <p14:creationId xmlns:p14="http://schemas.microsoft.com/office/powerpoint/2010/main" val="423012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-разделитель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037600" y="1304925"/>
            <a:ext cx="2381251" cy="902494"/>
          </a:xfrm>
        </p:spPr>
        <p:txBody>
          <a:bodyPr lIns="0" tIns="0" bIns="72000" anchor="ctr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0" b="0" i="0">
                <a:latin typeface="Yandex Sans Text Light" charset="0"/>
                <a:ea typeface="Yandex Sans Text Light" charset="0"/>
                <a:cs typeface="Yandex Sans Text Light" charset="0"/>
              </a:defRPr>
            </a:lvl1pPr>
            <a:lvl2pPr marL="650138" indent="0" algn="ctr">
              <a:buNone/>
              <a:defRPr sz="2844"/>
            </a:lvl2pPr>
            <a:lvl3pPr marL="1300277" indent="0" algn="ctr">
              <a:buNone/>
              <a:defRPr sz="2560"/>
            </a:lvl3pPr>
            <a:lvl4pPr marL="1950415" indent="0" algn="ctr">
              <a:buNone/>
              <a:defRPr sz="2275"/>
            </a:lvl4pPr>
            <a:lvl5pPr marL="2600554" indent="0" algn="ctr">
              <a:buNone/>
              <a:defRPr sz="2275"/>
            </a:lvl5pPr>
            <a:lvl6pPr marL="3250692" indent="0" algn="ctr">
              <a:buNone/>
              <a:defRPr sz="2275"/>
            </a:lvl6pPr>
            <a:lvl7pPr marL="3900830" indent="0" algn="ctr">
              <a:buNone/>
              <a:defRPr sz="2275"/>
            </a:lvl7pPr>
            <a:lvl8pPr marL="4550969" indent="0" algn="ctr">
              <a:buNone/>
              <a:defRPr sz="2275"/>
            </a:lvl8pPr>
            <a:lvl9pPr marL="5201107" indent="0" algn="ctr">
              <a:buNone/>
              <a:defRPr sz="2275"/>
            </a:lvl9pPr>
          </a:lstStyle>
          <a:p>
            <a:r>
              <a:rPr lang="ru-RU" dirty="0"/>
              <a:t>00</a:t>
            </a:r>
            <a:endParaRPr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3" hasCustomPrompt="1"/>
          </p:nvPr>
        </p:nvSpPr>
        <p:spPr>
          <a:xfrm>
            <a:off x="2039937" y="5255419"/>
            <a:ext cx="13261976" cy="3479006"/>
          </a:xfrm>
        </p:spPr>
        <p:txBody>
          <a:bodyPr tIns="385200" numCol="2" spcCol="360000">
            <a:noAutofit/>
          </a:bodyPr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dirty="0"/>
              <a:t>Содержание раздела</a:t>
            </a:r>
          </a:p>
        </p:txBody>
      </p:sp>
      <p:pic>
        <p:nvPicPr>
          <p:cNvPr id="2" name="Изображение 1">
            <a:hlinkClick r:id="" action="ppaction://noaction"/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1925" y="1336431"/>
            <a:ext cx="530346" cy="515816"/>
          </a:xfrm>
          <a:prstGeom prst="rect">
            <a:avLst/>
          </a:prstGeom>
        </p:spPr>
      </p:pic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CE481C1A-9B9D-4A4D-A945-A68D93DF90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32000" y="2880519"/>
            <a:ext cx="13261182" cy="1995487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ru-RU" dirty="0"/>
              <a:t>Название раздела</a:t>
            </a:r>
          </a:p>
        </p:txBody>
      </p:sp>
    </p:spTree>
    <p:extLst>
      <p:ext uri="{BB962C8B-B14F-4D97-AF65-F5344CB8AC3E}">
        <p14:creationId xmlns:p14="http://schemas.microsoft.com/office/powerpoint/2010/main" val="40446709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9679DC-98F4-5A4A-AEDD-CE1BB0AC8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4475EA7-2381-2D4D-908A-B58E3CC11E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1925" y="9038672"/>
            <a:ext cx="3900845" cy="519204"/>
          </a:xfrm>
          <a:prstGeom prst="rect">
            <a:avLst/>
          </a:prstGeom>
        </p:spPr>
        <p:txBody>
          <a:bodyPr/>
          <a:lstStyle/>
          <a:p>
            <a:fld id="{AC8DDF2D-98A8-B847-A32A-64151017742C}" type="datetimeFigureOut">
              <a:rPr lang="ru-RU" smtClean="0"/>
              <a:t>30.09.19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D730124-5D52-3A4C-B402-526312D55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2911" y="9038672"/>
            <a:ext cx="5851267" cy="519204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B9E9528-F18F-CD48-865E-742DA7BCA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D4773-2B48-E447-9FF4-0C7A25123B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6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ведение/выво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7489825" cy="97520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7600" y="1304925"/>
            <a:ext cx="4083050" cy="3189287"/>
          </a:xfrm>
        </p:spPr>
        <p:txBody>
          <a:bodyPr tIns="396000" rIns="0" anchor="t"/>
          <a:lstStyle>
            <a:lvl1pPr>
              <a:defRPr baseline="0"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bIns="0"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8848724" y="1827213"/>
            <a:ext cx="7834313" cy="6864350"/>
          </a:xfrm>
        </p:spPr>
        <p:txBody>
          <a:bodyPr tIns="0" rIns="72000"/>
          <a:lstStyle>
            <a:lvl4pPr>
              <a:defRPr/>
            </a:lvl4pPr>
          </a:lstStyle>
          <a:p>
            <a:pPr lvl="0"/>
            <a:r>
              <a:rPr lang="ru-RU" dirty="0"/>
              <a:t>Образец текста</a:t>
            </a:r>
            <a:endParaRPr lang="en-US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8848722" y="9072000"/>
            <a:ext cx="6454778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5"/>
          </p:nvPr>
        </p:nvSpPr>
        <p:spPr>
          <a:xfrm>
            <a:off x="2037600" y="4876800"/>
            <a:ext cx="4083800" cy="381476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76321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658800" y="9072000"/>
            <a:ext cx="14644700" cy="380999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</p:spTree>
    <p:extLst>
      <p:ext uri="{BB962C8B-B14F-4D97-AF65-F5344CB8AC3E}">
        <p14:creationId xmlns:p14="http://schemas.microsoft.com/office/powerpoint/2010/main" val="7198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ил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6"/>
          </p:nvPr>
        </p:nvSpPr>
        <p:spPr>
          <a:xfrm>
            <a:off x="655200" y="1828800"/>
            <a:ext cx="11920975" cy="6861600"/>
          </a:xfrm>
        </p:spPr>
        <p:txBody>
          <a:bodyPr rIns="72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658800" y="9072563"/>
            <a:ext cx="14644700" cy="380999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</p:spTree>
    <p:extLst>
      <p:ext uri="{BB962C8B-B14F-4D97-AF65-F5344CB8AC3E}">
        <p14:creationId xmlns:p14="http://schemas.microsoft.com/office/powerpoint/2010/main" val="88876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Диаграмма 7"/>
          <p:cNvSpPr>
            <a:spLocks noGrp="1"/>
          </p:cNvSpPr>
          <p:nvPr>
            <p:ph type="chart" sz="quarter" idx="13"/>
          </p:nvPr>
        </p:nvSpPr>
        <p:spPr>
          <a:xfrm>
            <a:off x="4757736" y="1829144"/>
            <a:ext cx="11925301" cy="6861600"/>
          </a:xfrm>
        </p:spPr>
        <p:txBody>
          <a:bodyPr anchor="ctr" anchorCtr="1"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5"/>
          </p:nvPr>
        </p:nvSpPr>
        <p:spPr>
          <a:xfrm>
            <a:off x="658800" y="1829144"/>
            <a:ext cx="3746513" cy="6862419"/>
          </a:xfrm>
          <a:blipFill>
            <a:blip r:embed="rId2"/>
            <a:stretch>
              <a:fillRect/>
            </a:stretch>
          </a:blipFill>
        </p:spPr>
        <p:txBody>
          <a:bodyPr tIns="3852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</p:spTree>
    <p:extLst>
      <p:ext uri="{BB962C8B-B14F-4D97-AF65-F5344CB8AC3E}">
        <p14:creationId xmlns:p14="http://schemas.microsoft.com/office/powerpoint/2010/main" val="260339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диаграмма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Диаграмма 7"/>
          <p:cNvSpPr>
            <a:spLocks noGrp="1"/>
          </p:cNvSpPr>
          <p:nvPr>
            <p:ph type="chart" sz="quarter" idx="13"/>
          </p:nvPr>
        </p:nvSpPr>
        <p:spPr>
          <a:xfrm>
            <a:off x="658799" y="1828800"/>
            <a:ext cx="16023600" cy="4940300"/>
          </a:xfrm>
        </p:spPr>
        <p:txBody>
          <a:bodyPr anchor="ctr" anchorCtr="1"/>
          <a:lstStyle/>
          <a:p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4"/>
          </p:nvPr>
        </p:nvSpPr>
        <p:spPr>
          <a:xfrm>
            <a:off x="658800" y="7165975"/>
            <a:ext cx="11919600" cy="1525588"/>
          </a:xfrm>
        </p:spPr>
        <p:txBody>
          <a:bodyPr tIns="0" rIns="72000" numCol="1" spcCol="360000"/>
          <a:lstStyle>
            <a:lvl4pPr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5" hasCustomPrompt="1"/>
          </p:nvPr>
        </p:nvSpPr>
        <p:spPr>
          <a:xfrm>
            <a:off x="658800" y="9072000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</p:spTree>
    <p:extLst>
      <p:ext uri="{BB962C8B-B14F-4D97-AF65-F5344CB8AC3E}">
        <p14:creationId xmlns:p14="http://schemas.microsoft.com/office/powerpoint/2010/main" val="204921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диаграммы/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‹#›</a:t>
            </a:fld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16"/>
          </p:nvPr>
        </p:nvSpPr>
        <p:spPr>
          <a:xfrm>
            <a:off x="658800" y="1828800"/>
            <a:ext cx="7824789" cy="6861600"/>
          </a:xfrm>
        </p:spPr>
        <p:txBody>
          <a:bodyPr tIns="385200" rIns="288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Объект 3"/>
          <p:cNvSpPr>
            <a:spLocks noGrp="1"/>
          </p:cNvSpPr>
          <p:nvPr>
            <p:ph sz="quarter" idx="17"/>
          </p:nvPr>
        </p:nvSpPr>
        <p:spPr>
          <a:xfrm>
            <a:off x="8848726" y="1828799"/>
            <a:ext cx="7834312" cy="6862763"/>
          </a:xfrm>
        </p:spPr>
        <p:txBody>
          <a:bodyPr tIns="385200" rIns="28800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4" hasCustomPrompt="1"/>
          </p:nvPr>
        </p:nvSpPr>
        <p:spPr>
          <a:xfrm>
            <a:off x="658800" y="9072563"/>
            <a:ext cx="14644800" cy="381600"/>
          </a:xfrm>
        </p:spPr>
        <p:txBody>
          <a:bodyPr tIns="0" bIns="36000" anchor="b" anchorCtr="0">
            <a:noAutofit/>
          </a:bodyPr>
          <a:lstStyle>
            <a:lvl1pPr indent="0">
              <a:lnSpc>
                <a:spcPts val="1800"/>
              </a:lnSpc>
              <a:spcAft>
                <a:spcPts val="0"/>
              </a:spcAft>
              <a:defRPr sz="1400" baseline="0"/>
            </a:lvl1pPr>
          </a:lstStyle>
          <a:p>
            <a:pPr lvl="0"/>
            <a:r>
              <a:rPr lang="ru-RU" dirty="0"/>
              <a:t>Сноска</a:t>
            </a: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30" Type="http://schemas.openxmlformats.org/officeDocument/2006/relationships/slideLayout" Target="../slideLayouts/slideLayout30.xml"/><Relationship Id="rId3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800" y="298450"/>
            <a:ext cx="16024238" cy="1005695"/>
          </a:xfrm>
          <a:prstGeom prst="rect">
            <a:avLst/>
          </a:prstGeom>
        </p:spPr>
        <p:txBody>
          <a:bodyPr vert="horz" lIns="0" tIns="180000" rIns="720000" bIns="0" rtlCol="0" anchor="t" anchorCtr="0">
            <a:no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8800" y="1827213"/>
            <a:ext cx="16024335" cy="6861600"/>
          </a:xfrm>
          <a:prstGeom prst="rect">
            <a:avLst/>
          </a:prstGeom>
        </p:spPr>
        <p:txBody>
          <a:bodyPr vert="horz" lIns="0" tIns="385200" rIns="0" bIns="0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Ключевая мысль</a:t>
            </a:r>
          </a:p>
          <a:p>
            <a:pPr lvl="2"/>
            <a:r>
              <a:rPr lang="ru-RU" dirty="0"/>
              <a:t>Маркированный список</a:t>
            </a:r>
          </a:p>
          <a:p>
            <a:pPr lvl="3"/>
            <a:r>
              <a:rPr lang="ru-RU" dirty="0"/>
              <a:t>Нумерованный список</a:t>
            </a:r>
          </a:p>
          <a:p>
            <a:pPr lvl="4"/>
            <a:r>
              <a:rPr lang="ru-RU" dirty="0"/>
              <a:t>Вложенный список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651163" y="9072000"/>
            <a:ext cx="1033200" cy="381600"/>
          </a:xfrm>
          <a:prstGeom prst="rect">
            <a:avLst/>
          </a:prstGeom>
        </p:spPr>
        <p:txBody>
          <a:bodyPr vert="horz" lIns="0" tIns="0" rIns="36000" bIns="36000" rtlCol="0" anchor="b"/>
          <a:lstStyle>
            <a:lvl1pPr algn="r">
              <a:lnSpc>
                <a:spcPts val="1800"/>
              </a:lnSpc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7AAD69FB-F6DA-4E43-A158-586B6341681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8472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76" r:id="rId3"/>
    <p:sldLayoutId id="2147483662" r:id="rId4"/>
    <p:sldLayoutId id="2147483666" r:id="rId5"/>
    <p:sldLayoutId id="2147483677" r:id="rId6"/>
    <p:sldLayoutId id="2147483678" r:id="rId7"/>
    <p:sldLayoutId id="2147483681" r:id="rId8"/>
    <p:sldLayoutId id="2147483705" r:id="rId9"/>
    <p:sldLayoutId id="2147483679" r:id="rId10"/>
    <p:sldLayoutId id="2147483680" r:id="rId11"/>
    <p:sldLayoutId id="2147483682" r:id="rId12"/>
    <p:sldLayoutId id="2147483701" r:id="rId13"/>
    <p:sldLayoutId id="2147483665" r:id="rId14"/>
    <p:sldLayoutId id="2147483685" r:id="rId15"/>
    <p:sldLayoutId id="2147483686" r:id="rId16"/>
    <p:sldLayoutId id="2147483687" r:id="rId17"/>
    <p:sldLayoutId id="2147483688" r:id="rId18"/>
    <p:sldLayoutId id="2147483689" r:id="rId19"/>
    <p:sldLayoutId id="2147483690" r:id="rId20"/>
    <p:sldLayoutId id="2147483691" r:id="rId21"/>
    <p:sldLayoutId id="2147483693" r:id="rId22"/>
    <p:sldLayoutId id="2147483694" r:id="rId23"/>
    <p:sldLayoutId id="2147483695" r:id="rId24"/>
    <p:sldLayoutId id="2147483700" r:id="rId25"/>
    <p:sldLayoutId id="2147483704" r:id="rId26"/>
    <p:sldLayoutId id="2147483667" r:id="rId27"/>
    <p:sldLayoutId id="2147483706" r:id="rId28"/>
    <p:sldLayoutId id="2147483707" r:id="rId29"/>
    <p:sldLayoutId id="2147483708" r:id="rId30"/>
  </p:sldLayoutIdLst>
  <p:hf hdr="0" ftr="0" dt="0"/>
  <p:txStyles>
    <p:titleStyle>
      <a:lvl1pPr algn="l" defTabSz="1300277" rtl="0" eaLnBrk="1" latinLnBrk="0" hangingPunct="1">
        <a:lnSpc>
          <a:spcPts val="4800"/>
        </a:lnSpc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00277" rtl="0" eaLnBrk="1" latinLnBrk="0" hangingPunct="1">
        <a:lnSpc>
          <a:spcPts val="3000"/>
        </a:lnSpc>
        <a:spcBef>
          <a:spcPts val="1500"/>
        </a:spcBef>
        <a:spcAft>
          <a:spcPts val="1500"/>
        </a:spcAft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-360000" algn="l" defTabSz="1300277" rtl="0" eaLnBrk="1" latinLnBrk="0" hangingPunct="1">
        <a:lnSpc>
          <a:spcPts val="3000"/>
        </a:lnSpc>
        <a:spcBef>
          <a:spcPts val="0"/>
        </a:spcBef>
        <a:spcAft>
          <a:spcPts val="0"/>
        </a:spcAft>
        <a:buClr>
          <a:schemeClr val="tx2"/>
        </a:buClr>
        <a:buSzPct val="128000"/>
        <a:buFont typeface="ArialUnicodeMS" charset="0"/>
        <a:buChar char="▍"/>
        <a:defRPr sz="2400" b="0" i="0" kern="1200">
          <a:solidFill>
            <a:schemeClr val="tx1"/>
          </a:solidFill>
          <a:latin typeface="+mj-lt"/>
          <a:ea typeface="Yandex Sans Text" charset="0"/>
          <a:cs typeface="Yandex Sans Text" charset="0"/>
        </a:defRPr>
      </a:lvl2pPr>
      <a:lvl3pPr marL="360000" indent="-360000" algn="l" defTabSz="1300277" rtl="0" eaLnBrk="1" latinLnBrk="0" hangingPunct="1">
        <a:lnSpc>
          <a:spcPts val="3000"/>
        </a:lnSpc>
        <a:spcBef>
          <a:spcPts val="500"/>
        </a:spcBef>
        <a:spcAft>
          <a:spcPts val="500"/>
        </a:spcAft>
        <a:buSzPct val="115000"/>
        <a:buFont typeface="Yandex Sans Text Light" panose="02000000000000000000" pitchFamily="2" charset="-52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360000" algn="l" defTabSz="1300277" rtl="0" eaLnBrk="1" latinLnBrk="0" hangingPunct="1">
        <a:lnSpc>
          <a:spcPts val="3000"/>
        </a:lnSpc>
        <a:spcBef>
          <a:spcPts val="500"/>
        </a:spcBef>
        <a:spcAft>
          <a:spcPts val="500"/>
        </a:spcAft>
        <a:buSzPct val="90000"/>
        <a:buFont typeface="+mj-lt"/>
        <a:buAutoNum type="arabicPeriod"/>
        <a:defRPr sz="2400" kern="1200">
          <a:solidFill>
            <a:schemeClr val="tx1"/>
          </a:solidFill>
          <a:latin typeface="Yandex Sans Text Light" panose="02000000000000000000" pitchFamily="2" charset="-52"/>
          <a:ea typeface="+mn-ea"/>
          <a:cs typeface="+mn-cs"/>
        </a:defRPr>
      </a:lvl4pPr>
      <a:lvl5pPr marL="720000" indent="-360000" algn="l" defTabSz="1300277" rtl="0" eaLnBrk="1" latinLnBrk="0" hangingPunct="1">
        <a:lnSpc>
          <a:spcPts val="3000"/>
        </a:lnSpc>
        <a:spcBef>
          <a:spcPts val="500"/>
        </a:spcBef>
        <a:spcAft>
          <a:spcPts val="500"/>
        </a:spcAft>
        <a:buSzPct val="105000"/>
        <a:buFont typeface="Yandex Sans Text Light" panose="02000000000000000000" pitchFamily="2" charset="-52"/>
        <a:buChar char="−"/>
        <a:defRPr sz="2400" kern="1200">
          <a:solidFill>
            <a:schemeClr val="tx1"/>
          </a:solidFill>
          <a:latin typeface="Yandex Sans Text Light" panose="02000000000000000000" pitchFamily="2" charset="-52"/>
          <a:ea typeface="+mn-ea"/>
          <a:cs typeface="+mn-cs"/>
        </a:defRPr>
      </a:lvl5pPr>
      <a:lvl6pPr marL="3575761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5900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038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176" indent="-325069" algn="l" defTabSz="1300277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38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27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415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554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692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0830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0969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107" algn="l" defTabSz="1300277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311" userDrawn="1">
          <p15:clr>
            <a:srgbClr val="F26B43"/>
          </p15:clr>
        </p15:guide>
        <p15:guide id="2" pos="5346" userDrawn="1">
          <p15:clr>
            <a:srgbClr val="F26B43"/>
          </p15:clr>
        </p15:guide>
        <p15:guide id="3" orient="horz" pos="188" userDrawn="1">
          <p15:clr>
            <a:srgbClr val="F26B43"/>
          </p15:clr>
        </p15:guide>
        <p15:guide id="5" orient="horz" pos="1393" userDrawn="1">
          <p15:clr>
            <a:srgbClr val="F26B43"/>
          </p15:clr>
        </p15:guide>
        <p15:guide id="7" orient="horz" pos="5955" userDrawn="1">
          <p15:clr>
            <a:srgbClr val="F26B43"/>
          </p15:clr>
        </p15:guide>
        <p15:guide id="8" orient="horz" pos="5475" userDrawn="1">
          <p15:clr>
            <a:srgbClr val="F26B43"/>
          </p15:clr>
        </p15:guide>
        <p15:guide id="9" pos="413" userDrawn="1">
          <p15:clr>
            <a:srgbClr val="F26B43"/>
          </p15:clr>
        </p15:guide>
        <p15:guide id="10" pos="1061" userDrawn="1">
          <p15:clr>
            <a:srgbClr val="F26B43"/>
          </p15:clr>
        </p15:guide>
        <p15:guide id="11" pos="1917" userDrawn="1">
          <p15:clr>
            <a:srgbClr val="F26B43"/>
          </p15:clr>
        </p15:guide>
        <p15:guide id="12" pos="1280" userDrawn="1">
          <p15:clr>
            <a:srgbClr val="F26B43"/>
          </p15:clr>
        </p15:guide>
        <p15:guide id="13" pos="2141" userDrawn="1">
          <p15:clr>
            <a:srgbClr val="F26B43"/>
          </p15:clr>
        </p15:guide>
        <p15:guide id="14" pos="2775" userDrawn="1">
          <p15:clr>
            <a:srgbClr val="F26B43"/>
          </p15:clr>
        </p15:guide>
        <p15:guide id="15" pos="2997" userDrawn="1">
          <p15:clr>
            <a:srgbClr val="F26B43"/>
          </p15:clr>
        </p15:guide>
        <p15:guide id="16" pos="3632" userDrawn="1">
          <p15:clr>
            <a:srgbClr val="F26B43"/>
          </p15:clr>
        </p15:guide>
        <p15:guide id="17" pos="3856" userDrawn="1">
          <p15:clr>
            <a:srgbClr val="F26B43"/>
          </p15:clr>
        </p15:guide>
        <p15:guide id="18" pos="4482" userDrawn="1">
          <p15:clr>
            <a:srgbClr val="F26B43"/>
          </p15:clr>
        </p15:guide>
        <p15:guide id="19" pos="4718" userDrawn="1">
          <p15:clr>
            <a:srgbClr val="F26B43"/>
          </p15:clr>
        </p15:guide>
        <p15:guide id="20" pos="5574" userDrawn="1">
          <p15:clr>
            <a:srgbClr val="F26B43"/>
          </p15:clr>
        </p15:guide>
        <p15:guide id="21" pos="6206" userDrawn="1">
          <p15:clr>
            <a:srgbClr val="F26B43"/>
          </p15:clr>
        </p15:guide>
        <p15:guide id="22" pos="7063" userDrawn="1">
          <p15:clr>
            <a:srgbClr val="F26B43"/>
          </p15:clr>
        </p15:guide>
        <p15:guide id="23" pos="6430" userDrawn="1">
          <p15:clr>
            <a:srgbClr val="F26B43"/>
          </p15:clr>
        </p15:guide>
        <p15:guide id="24" pos="7922" userDrawn="1">
          <p15:clr>
            <a:srgbClr val="F26B43"/>
          </p15:clr>
        </p15:guide>
        <p15:guide id="25" pos="8146" userDrawn="1">
          <p15:clr>
            <a:srgbClr val="F26B43"/>
          </p15:clr>
        </p15:guide>
        <p15:guide id="26" pos="8778" userDrawn="1">
          <p15:clr>
            <a:srgbClr val="F26B43"/>
          </p15:clr>
        </p15:guide>
        <p15:guide id="27" pos="9002" userDrawn="1">
          <p15:clr>
            <a:srgbClr val="F26B43"/>
          </p15:clr>
        </p15:guide>
        <p15:guide id="28" pos="9640" userDrawn="1">
          <p15:clr>
            <a:srgbClr val="F26B43"/>
          </p15:clr>
        </p15:guide>
        <p15:guide id="29" pos="9859" userDrawn="1">
          <p15:clr>
            <a:srgbClr val="F26B43"/>
          </p15:clr>
        </p15:guide>
        <p15:guide id="30" pos="10509" userDrawn="1">
          <p15:clr>
            <a:srgbClr val="F26B43"/>
          </p15:clr>
        </p15:guide>
        <p15:guide id="31" pos="7286" userDrawn="1">
          <p15:clr>
            <a:srgbClr val="F26B43"/>
          </p15:clr>
        </p15:guide>
        <p15:guide id="37" orient="horz" pos="4514" userDrawn="1">
          <p15:clr>
            <a:srgbClr val="F26B43"/>
          </p15:clr>
        </p15:guide>
        <p15:guide id="38" pos="5460" userDrawn="1">
          <p15:clr>
            <a:srgbClr val="F26B43"/>
          </p15:clr>
        </p15:guide>
        <p15:guide id="42" orient="horz" pos="2831" userDrawn="1">
          <p15:clr>
            <a:srgbClr val="F26B43"/>
          </p15:clr>
        </p15:guide>
        <p15:guide id="47" orient="horz" pos="4272" userDrawn="1">
          <p15:clr>
            <a:srgbClr val="F26B43"/>
          </p15:clr>
        </p15:guide>
        <p15:guide id="50" orient="horz" pos="5715" userDrawn="1">
          <p15:clr>
            <a:srgbClr val="F26B43"/>
          </p15:clr>
        </p15:guide>
        <p15:guide id="52" orient="horz" pos="3072" userDrawn="1">
          <p15:clr>
            <a:srgbClr val="F26B43"/>
          </p15:clr>
        </p15:guide>
        <p15:guide id="53" orient="horz" pos="822" userDrawn="1">
          <p15:clr>
            <a:srgbClr val="F26B43"/>
          </p15:clr>
        </p15:guide>
        <p15:guide id="55" orient="horz" pos="1151" userDrawn="1">
          <p15:clr>
            <a:srgbClr val="F26B43"/>
          </p15:clr>
        </p15:guide>
        <p15:guide id="56" orient="horz" pos="181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12.png"/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image" Target="../media/image13.png"/><Relationship Id="rId1" Type="http://schemas.openxmlformats.org/officeDocument/2006/relationships/tags" Target="../tags/tag5.xml"/><Relationship Id="rId2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29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image" Target="../media/image17.png"/><Relationship Id="rId1" Type="http://schemas.openxmlformats.org/officeDocument/2006/relationships/tags" Target="../tags/tag7.xml"/><Relationship Id="rId2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29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13.png"/><Relationship Id="rId1" Type="http://schemas.openxmlformats.org/officeDocument/2006/relationships/tags" Target="../tags/tag4.xml"/><Relationship Id="rId2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3269600"/>
            <a:ext cx="13374688" cy="713011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02FCD03-4DB9-4627-AC3C-0B428768D4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1412" y="2624554"/>
            <a:ext cx="14340639" cy="4575257"/>
          </a:xfrm>
        </p:spPr>
        <p:txBody>
          <a:bodyPr/>
          <a:lstStyle/>
          <a:p>
            <a:r>
              <a:rPr lang="ru-RU" sz="6000" b="1" dirty="0" smtClean="0"/>
              <a:t>Культурный марафон</a:t>
            </a:r>
            <a:r>
              <a:rPr lang="ru-RU" sz="6000" b="1" dirty="0"/>
              <a:t/>
            </a:r>
            <a:br>
              <a:rPr lang="ru-RU" sz="6000" b="1" dirty="0"/>
            </a:br>
            <a:r>
              <a:rPr lang="ru-RU" sz="3200" dirty="0" smtClean="0"/>
              <a:t>музыка, </a:t>
            </a:r>
            <a:r>
              <a:rPr lang="ru-RU" sz="3200" dirty="0"/>
              <a:t>кино, </a:t>
            </a:r>
            <a:r>
              <a:rPr lang="ru-RU" sz="3200" dirty="0" smtClean="0"/>
              <a:t>театр </a:t>
            </a:r>
            <a:r>
              <a:rPr lang="ru-RU" sz="3200" dirty="0"/>
              <a:t>и </a:t>
            </a:r>
            <a:r>
              <a:rPr lang="ru-RU" sz="3200" dirty="0" smtClean="0"/>
              <a:t>архитектура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 </a:t>
            </a:r>
            <a:r>
              <a:rPr lang="ru-RU" sz="3200" dirty="0"/>
              <a:t>современной </a:t>
            </a:r>
            <a:r>
              <a:rPr lang="ru-RU" sz="3200" dirty="0" smtClean="0"/>
              <a:t>школе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6000" dirty="0"/>
              <a:t/>
            </a:r>
            <a:br>
              <a:rPr lang="ru-RU" sz="6000" dirty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540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Пример тестового задания: театр, начальная школа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10</a:t>
            </a:fld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00" y="1304145"/>
            <a:ext cx="11920224" cy="8148854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34584" y="5048250"/>
            <a:ext cx="5373794" cy="440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2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Пример тестового задания: музыка, начальная школа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11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00" y="1304145"/>
            <a:ext cx="11176115" cy="81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8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58800" y="314492"/>
            <a:ext cx="16024238" cy="1005695"/>
          </a:xfrm>
        </p:spPr>
        <p:txBody>
          <a:bodyPr/>
          <a:lstStyle/>
          <a:p>
            <a:r>
              <a:rPr lang="ru-RU" dirty="0" smtClean="0"/>
              <a:t>Особенности теста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Объект 4"/>
          <p:cNvSpPr txBox="1">
            <a:spLocks/>
          </p:cNvSpPr>
          <p:nvPr/>
        </p:nvSpPr>
        <p:spPr>
          <a:xfrm>
            <a:off x="658800" y="1710440"/>
            <a:ext cx="15236084" cy="1223819"/>
          </a:xfrm>
          <a:prstGeom prst="rect">
            <a:avLst/>
          </a:prstGeom>
        </p:spPr>
        <p:txBody>
          <a:bodyPr/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r>
              <a:rPr lang="ru-RU" sz="3600" dirty="0" smtClean="0">
                <a:latin typeface="+mn-lt"/>
              </a:rPr>
              <a:t>Содержит образовательный компонент</a:t>
            </a:r>
          </a:p>
          <a:p>
            <a:pPr lvl="1">
              <a:buSzPct val="138000"/>
            </a:pPr>
            <a:endParaRPr lang="ru-RU" sz="3600" dirty="0" smtClean="0">
              <a:latin typeface="+mn-lt"/>
            </a:endParaRPr>
          </a:p>
          <a:p>
            <a:pPr lvl="1">
              <a:buSzPct val="138000"/>
            </a:pPr>
            <a:endParaRPr lang="ru-RU" sz="3600" dirty="0">
              <a:latin typeface="+mn-lt"/>
            </a:endParaRPr>
          </a:p>
          <a:p>
            <a:pPr lvl="1">
              <a:buSzPct val="138000"/>
            </a:pPr>
            <a:r>
              <a:rPr lang="ru-RU" sz="3600" dirty="0" smtClean="0">
                <a:latin typeface="+mn-lt"/>
              </a:rPr>
              <a:t>Не ограничен по времени</a:t>
            </a:r>
          </a:p>
          <a:p>
            <a:pPr lvl="1">
              <a:buSzPct val="138000"/>
            </a:pPr>
            <a:endParaRPr lang="ru-RU" sz="3600" dirty="0" smtClean="0">
              <a:latin typeface="+mn-lt"/>
            </a:endParaRPr>
          </a:p>
          <a:p>
            <a:pPr lvl="1">
              <a:buSzPct val="138000"/>
            </a:pPr>
            <a:endParaRPr lang="ru-RU" sz="3600" dirty="0">
              <a:latin typeface="+mn-lt"/>
            </a:endParaRPr>
          </a:p>
          <a:p>
            <a:pPr lvl="1">
              <a:buSzPct val="138000"/>
            </a:pPr>
            <a:r>
              <a:rPr lang="ru-RU" sz="3600" dirty="0" smtClean="0">
                <a:latin typeface="+mn-lt"/>
              </a:rPr>
              <a:t>Ребёнок может проходить дома и в школе </a:t>
            </a:r>
          </a:p>
          <a:p>
            <a:pPr lvl="1">
              <a:buSzPct val="138000"/>
            </a:pPr>
            <a:endParaRPr lang="ru-RU" sz="3600" dirty="0" smtClean="0">
              <a:latin typeface="+mn-lt"/>
            </a:endParaRPr>
          </a:p>
          <a:p>
            <a:pPr lvl="1">
              <a:buSzPct val="138000"/>
            </a:pPr>
            <a:endParaRPr lang="ru-RU" sz="3600" dirty="0">
              <a:latin typeface="+mn-lt"/>
            </a:endParaRPr>
          </a:p>
          <a:p>
            <a:pPr lvl="1">
              <a:buSzPct val="138000"/>
            </a:pPr>
            <a:r>
              <a:rPr lang="ru-RU" sz="3600" dirty="0" smtClean="0">
                <a:latin typeface="+mn-lt"/>
              </a:rPr>
              <a:t>Обязательно наличие устройств вывода звука (колонки, наушники)</a:t>
            </a:r>
          </a:p>
          <a:p>
            <a:pPr lvl="1">
              <a:buSzPct val="138000"/>
            </a:pPr>
            <a:endParaRPr lang="ru-RU" sz="3600" dirty="0" smtClean="0">
              <a:latin typeface="+mn-lt"/>
            </a:endParaRPr>
          </a:p>
          <a:p>
            <a:pPr lvl="1">
              <a:buSzPct val="138000"/>
            </a:pPr>
            <a:endParaRPr lang="ru-RU" sz="3600" dirty="0" smtClean="0">
              <a:latin typeface="+mn-lt"/>
            </a:endParaRPr>
          </a:p>
          <a:p>
            <a:pPr lvl="1">
              <a:buSzPct val="138000"/>
            </a:pPr>
            <a:endParaRPr lang="ru-RU" sz="3600" dirty="0" smtClean="0">
              <a:latin typeface="+mn-lt"/>
            </a:endParaRPr>
          </a:p>
          <a:p>
            <a:pPr lvl="1">
              <a:buSzPct val="138000"/>
            </a:pPr>
            <a:endParaRPr lang="ru-RU" sz="3600" dirty="0">
              <a:latin typeface="+mn-lt"/>
            </a:endParaRPr>
          </a:p>
          <a:p>
            <a:pPr lvl="1" indent="0">
              <a:buSzPct val="138000"/>
              <a:buNone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>
              <a:buSzPct val="138000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67370" y="630555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1696" y="6667499"/>
            <a:ext cx="7424873" cy="325596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6319770" y="647700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108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22960" y="298450"/>
            <a:ext cx="15860078" cy="1005695"/>
          </a:xfrm>
        </p:spPr>
        <p:txBody>
          <a:bodyPr/>
          <a:lstStyle/>
          <a:p>
            <a:r>
              <a:rPr lang="ru-RU" dirty="0" smtClean="0"/>
              <a:t>Кто проводит занятия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Объект 4"/>
          <p:cNvSpPr txBox="1">
            <a:spLocks/>
          </p:cNvSpPr>
          <p:nvPr/>
        </p:nvSpPr>
        <p:spPr>
          <a:xfrm>
            <a:off x="1211250" y="1227945"/>
            <a:ext cx="16201682" cy="4104434"/>
          </a:xfrm>
          <a:prstGeom prst="rect">
            <a:avLst/>
          </a:prstGeom>
        </p:spPr>
        <p:txBody>
          <a:bodyPr/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indent="0">
              <a:spcAft>
                <a:spcPts val="1800"/>
              </a:spcAft>
              <a:buSzPct val="138000"/>
              <a:buNone/>
            </a:pPr>
            <a:endParaRPr lang="ru-RU" dirty="0"/>
          </a:p>
          <a:p>
            <a:pPr lvl="2" indent="0">
              <a:spcAft>
                <a:spcPts val="1800"/>
              </a:spcAft>
              <a:buSzPct val="138000"/>
              <a:buNone/>
            </a:pPr>
            <a:r>
              <a:rPr lang="ru-RU" sz="3200" b="1" dirty="0" smtClean="0">
                <a:latin typeface="Yandex Sans Text Light" panose="02000000000000000000" pitchFamily="2" charset="-52"/>
              </a:rPr>
              <a:t>Обучение по занятиям марафона могут проводить:</a:t>
            </a:r>
            <a:endParaRPr lang="ru-RU" sz="3200" b="1" dirty="0">
              <a:latin typeface="Yandex Sans Text Light" panose="02000000000000000000" pitchFamily="2" charset="-52"/>
            </a:endParaRPr>
          </a:p>
          <a:p>
            <a:pPr marL="1062900" lvl="4" indent="-342900">
              <a:buSzPct val="138000"/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Yandex Sans Text Light" panose="02000000000000000000" pitchFamily="2" charset="-52"/>
              </a:rPr>
              <a:t>педагог </a:t>
            </a:r>
            <a:r>
              <a:rPr lang="ru-RU" sz="3200" dirty="0">
                <a:latin typeface="Yandex Sans Text Light" panose="02000000000000000000" pitchFamily="2" charset="-52"/>
              </a:rPr>
              <a:t>дополнительного </a:t>
            </a:r>
            <a:r>
              <a:rPr lang="ru-RU" sz="3200" dirty="0" smtClean="0">
                <a:latin typeface="Yandex Sans Text Light" panose="02000000000000000000" pitchFamily="2" charset="-52"/>
              </a:rPr>
              <a:t>образования;</a:t>
            </a:r>
            <a:endParaRPr lang="ru-RU" sz="3200" dirty="0">
              <a:latin typeface="Yandex Sans Text Light" panose="02000000000000000000" pitchFamily="2" charset="-52"/>
            </a:endParaRPr>
          </a:p>
          <a:p>
            <a:pPr marL="1062900" lvl="4" indent="-342900">
              <a:buSzPct val="138000"/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Yandex Sans Text Light" panose="02000000000000000000" pitchFamily="2" charset="-52"/>
              </a:rPr>
              <a:t>педагог основного образования;</a:t>
            </a:r>
          </a:p>
          <a:p>
            <a:pPr marL="1062900" lvl="4" indent="-342900">
              <a:buSzPct val="138000"/>
              <a:buFont typeface="Arial" panose="020B0604020202020204" pitchFamily="34" charset="0"/>
              <a:buChar char="•"/>
            </a:pPr>
            <a:r>
              <a:rPr lang="ru-RU" sz="3200" dirty="0">
                <a:latin typeface="Yandex Sans Text Light" panose="02000000000000000000" pitchFamily="2" charset="-52"/>
              </a:rPr>
              <a:t>б</a:t>
            </a:r>
            <a:r>
              <a:rPr lang="ru-RU" sz="3200" dirty="0" smtClean="0">
                <a:latin typeface="Yandex Sans Text Light" panose="02000000000000000000" pitchFamily="2" charset="-52"/>
              </a:rPr>
              <a:t>иблиотекарь;</a:t>
            </a:r>
          </a:p>
          <a:p>
            <a:pPr marL="1062900" lvl="4" indent="-342900">
              <a:buSzPct val="138000"/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Yandex Sans Text Light" panose="02000000000000000000" pitchFamily="2" charset="-52"/>
              </a:rPr>
              <a:t>классный руководитель;</a:t>
            </a:r>
          </a:p>
          <a:p>
            <a:pPr marL="1062900" lvl="4" indent="-342900">
              <a:buSzPct val="138000"/>
              <a:buFont typeface="Arial" panose="020B0604020202020204" pitchFamily="34" charset="0"/>
              <a:buChar char="•"/>
            </a:pPr>
            <a:r>
              <a:rPr lang="ru-RU" sz="3200" dirty="0">
                <a:latin typeface="Yandex Sans Text Light" panose="02000000000000000000" pitchFamily="2" charset="-52"/>
              </a:rPr>
              <a:t>р</a:t>
            </a:r>
            <a:r>
              <a:rPr lang="ru-RU" sz="3200" dirty="0" smtClean="0">
                <a:latin typeface="Yandex Sans Text Light" panose="02000000000000000000" pitchFamily="2" charset="-52"/>
              </a:rPr>
              <a:t>одители на семейном обучении.</a:t>
            </a:r>
            <a:endParaRPr lang="ru-RU" dirty="0">
              <a:latin typeface="Yandex Sans Text Regular (Заголовки)"/>
            </a:endParaRPr>
          </a:p>
          <a:p>
            <a:pPr marL="702900" lvl="2" indent="-342900">
              <a:buSzPct val="138000"/>
              <a:buFont typeface="Arial" panose="020B0604020202020204" pitchFamily="34" charset="0"/>
              <a:buChar char="•"/>
            </a:pPr>
            <a:endParaRPr lang="ru-RU" dirty="0">
              <a:latin typeface="Yandex Sans Text Regular (Заголовки)"/>
            </a:endParaRPr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 smtClean="0"/>
          </a:p>
          <a:p>
            <a:pPr lvl="1" indent="0">
              <a:buSzPct val="138000"/>
              <a:buNone/>
            </a:pPr>
            <a:r>
              <a:rPr lang="ru-RU" b="1" dirty="0" smtClean="0"/>
              <a:t>      </a:t>
            </a:r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 smtClean="0"/>
          </a:p>
          <a:p>
            <a:pPr lvl="1" indent="0">
              <a:buSzPct val="138000"/>
              <a:buNone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>
              <a:buSzPct val="138000"/>
            </a:pPr>
            <a:endParaRPr lang="ru-RU" dirty="0"/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1242708" y="5380955"/>
            <a:ext cx="16201682" cy="1223819"/>
          </a:xfrm>
          <a:prstGeom prst="rect">
            <a:avLst/>
          </a:prstGeom>
        </p:spPr>
        <p:txBody>
          <a:bodyPr/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indent="0">
              <a:spcAft>
                <a:spcPts val="1800"/>
              </a:spcAft>
              <a:buSzPct val="138000"/>
              <a:buNone/>
            </a:pPr>
            <a:endParaRPr lang="ru-RU" dirty="0" smtClean="0"/>
          </a:p>
          <a:p>
            <a:pPr lvl="2" indent="0">
              <a:spcAft>
                <a:spcPts val="1800"/>
              </a:spcAft>
              <a:buSzPct val="138000"/>
              <a:buNone/>
            </a:pPr>
            <a:r>
              <a:rPr lang="ru-RU" sz="3200" b="1" dirty="0" smtClean="0">
                <a:latin typeface="Yandex Sans Text Light" panose="02000000000000000000" pitchFamily="2" charset="-52"/>
              </a:rPr>
              <a:t>Дополнительное сопровождение в школе:</a:t>
            </a:r>
          </a:p>
          <a:p>
            <a:pPr marL="1177200" lvl="4" indent="-457200">
              <a:spcAft>
                <a:spcPts val="600"/>
              </a:spcAft>
              <a:buSzPct val="138000"/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Yandex Sans Text Light" panose="02000000000000000000" pitchFamily="2" charset="-52"/>
              </a:rPr>
              <a:t>консультация: учителя истории, литературы, музыки, ИЗО, МХК;</a:t>
            </a:r>
          </a:p>
          <a:p>
            <a:pPr marL="1177200" lvl="4" indent="-457200">
              <a:spcAft>
                <a:spcPts val="600"/>
              </a:spcAft>
              <a:buSzPct val="138000"/>
              <a:buFont typeface="Arial" panose="020B0604020202020204" pitchFamily="34" charset="0"/>
              <a:buChar char="•"/>
            </a:pPr>
            <a:r>
              <a:rPr lang="ru-RU" sz="3200" dirty="0" smtClean="0">
                <a:latin typeface="Yandex Sans Text Light" panose="02000000000000000000" pitchFamily="2" charset="-52"/>
              </a:rPr>
              <a:t>техническая поддержка: учителя информатики и ИКТ. </a:t>
            </a:r>
          </a:p>
          <a:p>
            <a:pPr lvl="2" indent="0">
              <a:buSzPct val="138000"/>
              <a:buNone/>
            </a:pPr>
            <a:endParaRPr lang="ru-RU" dirty="0" smtClean="0">
              <a:latin typeface="Yandex Sans Text Regular (Заголовки)"/>
            </a:endParaRPr>
          </a:p>
          <a:p>
            <a:pPr lvl="2" indent="0">
              <a:buSzPct val="138000"/>
              <a:buNone/>
            </a:pPr>
            <a:endParaRPr lang="ru-RU" dirty="0" smtClean="0">
              <a:latin typeface="Yandex Sans Text Regular (Заголовки)"/>
            </a:endParaRPr>
          </a:p>
          <a:p>
            <a:pPr lvl="1" indent="0">
              <a:buSzPct val="138000"/>
              <a:buNone/>
            </a:pPr>
            <a:endParaRPr lang="ru-RU" dirty="0" smtClean="0"/>
          </a:p>
          <a:p>
            <a:pPr lvl="1" indent="0">
              <a:buSzPct val="138000"/>
              <a:buNone/>
            </a:pPr>
            <a:endParaRPr lang="ru-RU" dirty="0" smtClean="0"/>
          </a:p>
          <a:p>
            <a:pPr lvl="1" indent="0">
              <a:buSzPct val="138000"/>
              <a:buNone/>
            </a:pPr>
            <a:r>
              <a:rPr lang="ru-RU" b="1" dirty="0" smtClean="0"/>
              <a:t>      </a:t>
            </a:r>
          </a:p>
          <a:p>
            <a:pPr lvl="1" indent="0">
              <a:buSzPct val="138000"/>
              <a:buNone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 smtClean="0"/>
          </a:p>
          <a:p>
            <a:pPr lvl="1" indent="0">
              <a:buSzPct val="138000"/>
              <a:buNone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699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14</a:t>
            </a:fld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22"/>
          </p:nvPr>
        </p:nvSpPr>
        <p:spPr>
          <a:xfrm>
            <a:off x="640944" y="1921099"/>
            <a:ext cx="4759350" cy="6533947"/>
          </a:xfrm>
        </p:spPr>
        <p:txBody>
          <a:bodyPr/>
          <a:lstStyle/>
          <a:p>
            <a:r>
              <a:rPr lang="ru-RU" sz="3200" dirty="0"/>
              <a:t>Октябрь</a:t>
            </a:r>
            <a:br>
              <a:rPr lang="ru-RU" sz="3200" dirty="0"/>
            </a:br>
            <a:r>
              <a:rPr lang="ru-RU" sz="3200" b="1" dirty="0" smtClean="0">
                <a:latin typeface="+mj-lt"/>
              </a:rPr>
              <a:t>Занятия  по сценариям</a:t>
            </a:r>
            <a:endParaRPr lang="ru-RU" sz="3200" b="1" dirty="0">
              <a:latin typeface="+mj-lt"/>
            </a:endParaRPr>
          </a:p>
          <a:p>
            <a:endParaRPr lang="ru-RU" sz="3200" b="1" dirty="0"/>
          </a:p>
          <a:p>
            <a:endParaRPr lang="ru-RU" sz="3200" dirty="0"/>
          </a:p>
          <a:p>
            <a:r>
              <a:rPr lang="ru-RU" sz="3200" dirty="0"/>
              <a:t>На </a:t>
            </a:r>
            <a:r>
              <a:rPr lang="ru-RU" sz="3200" dirty="0" err="1"/>
              <a:t>лендинге</a:t>
            </a:r>
            <a:r>
              <a:rPr lang="ru-RU" sz="3200" dirty="0"/>
              <a:t> </a:t>
            </a:r>
            <a:r>
              <a:rPr lang="en-US" sz="3200" dirty="0"/>
              <a:t> </a:t>
            </a:r>
            <a:r>
              <a:rPr lang="ru-RU" sz="3200" dirty="0"/>
              <a:t>«Культурного марафона» </a:t>
            </a:r>
            <a:r>
              <a:rPr lang="ru-RU" sz="3200" dirty="0" smtClean="0"/>
              <a:t>доступны </a:t>
            </a:r>
            <a:r>
              <a:rPr lang="ru-RU" sz="3200" dirty="0"/>
              <a:t>сценарии уроков для учителей</a:t>
            </a:r>
            <a:endParaRPr lang="ru-RU" sz="3200" b="1" dirty="0"/>
          </a:p>
          <a:p>
            <a:endParaRPr lang="ru-RU" b="1" dirty="0"/>
          </a:p>
          <a:p>
            <a:endParaRPr lang="ru-RU" b="1" dirty="0"/>
          </a:p>
          <a:p>
            <a:endParaRPr lang="en-US" b="1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Когда проходят занятия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4"/>
          </p:nvPr>
        </p:nvSpPr>
        <p:spPr>
          <a:xfrm>
            <a:off x="6188158" y="1921099"/>
            <a:ext cx="5003622" cy="144145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3200" dirty="0" smtClean="0"/>
              <a:t>01-14 ноября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>
                <a:latin typeface="+mj-lt"/>
              </a:rPr>
              <a:t>Тест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3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3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3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3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3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3200" dirty="0"/>
              <a:t>На </a:t>
            </a:r>
            <a:r>
              <a:rPr lang="ru-RU" sz="3200" dirty="0" err="1"/>
              <a:t>лендинге</a:t>
            </a:r>
            <a:r>
              <a:rPr lang="ru-RU" sz="3200" dirty="0"/>
              <a:t> «Культурного марафона» появляется возможность  зарегистрировать свой класс</a:t>
            </a:r>
            <a:r>
              <a:rPr lang="en-US" sz="3200" dirty="0"/>
              <a:t>, </a:t>
            </a:r>
            <a:r>
              <a:rPr lang="ru-RU" sz="3200" dirty="0"/>
              <a:t>чтобы все дети прошли тест в течение недели</a:t>
            </a:r>
          </a:p>
        </p:txBody>
      </p:sp>
      <p:sp>
        <p:nvSpPr>
          <p:cNvPr id="13" name="Текст 2"/>
          <p:cNvSpPr txBox="1">
            <a:spLocks/>
          </p:cNvSpPr>
          <p:nvPr/>
        </p:nvSpPr>
        <p:spPr>
          <a:xfrm>
            <a:off x="11941544" y="1921099"/>
            <a:ext cx="4741494" cy="1441450"/>
          </a:xfrm>
          <a:prstGeom prst="rect">
            <a:avLst/>
          </a:prstGeom>
        </p:spPr>
        <p:txBody>
          <a:bodyPr vert="horz" lIns="0" tIns="0" rIns="72000" bIns="0" rtlCol="0">
            <a:noAutofit/>
          </a:bodyPr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3200" dirty="0"/>
              <a:t>Вторая неделя ноября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latin typeface="+mj-lt"/>
              </a:rPr>
              <a:t>Итоговая аналитика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3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3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3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3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sz="3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3200" dirty="0"/>
              <a:t>Все участники (учитель и дети) получают свои результаты и  </a:t>
            </a:r>
            <a:r>
              <a:rPr lang="ru-RU" sz="3200" dirty="0" smtClean="0"/>
              <a:t>документы за участие в «Культурном марафоне»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5664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Итоги участия в </a:t>
            </a:r>
            <a:r>
              <a:rPr lang="ru-RU" dirty="0" smtClean="0"/>
              <a:t>«Культурном марафоне»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15</a:t>
            </a:fld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486775" y="2055813"/>
            <a:ext cx="5636723" cy="28073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chemeClr val="tx1"/>
                </a:solidFill>
                <a:latin typeface="+mj-lt"/>
              </a:rPr>
              <a:t>Учитель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Сертификат с подписями заместителей министров Культуры и Просвещения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Текст 5"/>
          <p:cNvSpPr txBox="1">
            <a:spLocks/>
          </p:cNvSpPr>
          <p:nvPr/>
        </p:nvSpPr>
        <p:spPr>
          <a:xfrm>
            <a:off x="1436809" y="2148314"/>
            <a:ext cx="4759350" cy="6533947"/>
          </a:xfrm>
          <a:prstGeom prst="rect">
            <a:avLst/>
          </a:prstGeom>
        </p:spPr>
        <p:txBody>
          <a:bodyPr/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latin typeface="+mj-lt"/>
              </a:rPr>
              <a:t>Ребёнок</a:t>
            </a:r>
          </a:p>
          <a:p>
            <a:endParaRPr lang="ru-RU" sz="3200" dirty="0" smtClean="0"/>
          </a:p>
          <a:p>
            <a:r>
              <a:rPr lang="ru-RU" sz="3200" dirty="0" smtClean="0"/>
              <a:t>Грамота </a:t>
            </a:r>
            <a:r>
              <a:rPr lang="ru-RU" sz="3200" dirty="0"/>
              <a:t>(приходят на почту взрослому)</a:t>
            </a:r>
          </a:p>
          <a:p>
            <a:endParaRPr lang="ru-RU" sz="3200" dirty="0"/>
          </a:p>
          <a:p>
            <a:r>
              <a:rPr lang="ru-RU" sz="3200" dirty="0"/>
              <a:t>Подписка на </a:t>
            </a:r>
            <a:r>
              <a:rPr lang="ru-RU" sz="3200" dirty="0" err="1"/>
              <a:t>медиасервисы</a:t>
            </a:r>
            <a:r>
              <a:rPr lang="ru-RU" sz="3200" dirty="0"/>
              <a:t> (приходят на почту взрослому)</a:t>
            </a:r>
          </a:p>
          <a:p>
            <a:endParaRPr lang="ru-RU" b="1" dirty="0" smtClean="0"/>
          </a:p>
          <a:p>
            <a:endParaRPr lang="ru-RU" b="1" dirty="0" smtClean="0"/>
          </a:p>
          <a:p>
            <a:endParaRPr lang="en-US" b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6167370" y="630555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1696" y="6667499"/>
            <a:ext cx="7424873" cy="325596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5651163" y="6305550"/>
            <a:ext cx="1505406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02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16</a:t>
            </a:fld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5106638" y="3897683"/>
            <a:ext cx="16024238" cy="1005695"/>
          </a:xfrm>
        </p:spPr>
        <p:txBody>
          <a:bodyPr/>
          <a:lstStyle/>
          <a:p>
            <a:r>
              <a:rPr lang="ru-RU" dirty="0" smtClean="0">
                <a:latin typeface="+mn-lt"/>
              </a:rPr>
              <a:t>Сайт «Культурного марафона»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76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действий учителя для участия в марафоне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17</a:t>
            </a:fld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5"/>
          <p:cNvSpPr txBox="1">
            <a:spLocks/>
          </p:cNvSpPr>
          <p:nvPr/>
        </p:nvSpPr>
        <p:spPr>
          <a:xfrm>
            <a:off x="658800" y="1726229"/>
            <a:ext cx="15536742" cy="6533947"/>
          </a:xfrm>
          <a:prstGeom prst="rect">
            <a:avLst/>
          </a:prstGeom>
        </p:spPr>
        <p:txBody>
          <a:bodyPr/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latin typeface="+mj-lt"/>
              </a:rPr>
              <a:t>Проведение занятия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На сайте «Культурного марафона» выбрать предмет и возрастную группу занятия.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Ознакомится  со сценарием, определить: формат, время проведения, необходимую подготовку.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Провести занятие.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По завершении всех занятий заполнить опрос, приложив ссылки на материалы проведенных занятия.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Получить сертификат на указанную в опросе почту.</a:t>
            </a:r>
          </a:p>
          <a:p>
            <a:pPr marL="514350" indent="-514350">
              <a:buAutoNum type="arabicPeriod"/>
            </a:pPr>
            <a:endParaRPr lang="ru-RU" sz="3200" dirty="0" smtClean="0"/>
          </a:p>
          <a:p>
            <a:r>
              <a:rPr lang="ru-RU" sz="3200" b="1" dirty="0" smtClean="0">
                <a:solidFill>
                  <a:srgbClr val="FF0000"/>
                </a:solidFill>
                <a:latin typeface="+mj-lt"/>
              </a:rPr>
              <a:t>Важно! при заполнении опроса после 31 октября сертификат не выдается.</a:t>
            </a:r>
            <a:endParaRPr lang="ru-RU" sz="3200" b="1" dirty="0">
              <a:solidFill>
                <a:srgbClr val="FF0000"/>
              </a:solidFill>
              <a:latin typeface="+mj-lt"/>
            </a:endParaRPr>
          </a:p>
          <a:p>
            <a:endParaRPr lang="ru-RU" b="1" dirty="0" smtClean="0"/>
          </a:p>
          <a:p>
            <a:endParaRPr lang="ru-RU" b="1" dirty="0" smtClean="0"/>
          </a:p>
          <a:p>
            <a:endParaRPr lang="en-US" b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530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Порядок действий учителя для участия в марафоне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18</a:t>
            </a:fld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5"/>
          <p:cNvSpPr txBox="1">
            <a:spLocks/>
          </p:cNvSpPr>
          <p:nvPr/>
        </p:nvSpPr>
        <p:spPr>
          <a:xfrm>
            <a:off x="658800" y="1726229"/>
            <a:ext cx="16257600" cy="6533947"/>
          </a:xfrm>
          <a:prstGeom prst="rect">
            <a:avLst/>
          </a:prstGeom>
        </p:spPr>
        <p:txBody>
          <a:bodyPr/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latin typeface="+mj-lt"/>
              </a:rPr>
              <a:t>Проведение теста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На сайте «Культурного марафона» выбрать «Зарегистрировать на тест».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Пройти регистрацию как учитель.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Подключить учеников.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Выдать ученикам индивидуальные кода для доступа к тесту.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Организовать прохождение учениками теста.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ru-RU" sz="3200" dirty="0" smtClean="0"/>
              <a:t>Получить на почту для учеников класса грамоты и подписку на </a:t>
            </a:r>
            <a:r>
              <a:rPr lang="ru-RU" sz="3200" dirty="0" err="1" smtClean="0"/>
              <a:t>Яндекс.Музыку</a:t>
            </a:r>
            <a:r>
              <a:rPr lang="ru-RU" sz="3200" dirty="0" smtClean="0"/>
              <a:t> на 1 месяц.</a:t>
            </a:r>
          </a:p>
          <a:p>
            <a:pPr>
              <a:lnSpc>
                <a:spcPct val="100000"/>
              </a:lnSpc>
              <a:spcBef>
                <a:spcPts val="4200"/>
              </a:spcBef>
            </a:pPr>
            <a:r>
              <a:rPr lang="ru-RU" sz="3200" b="1" dirty="0" smtClean="0">
                <a:solidFill>
                  <a:srgbClr val="FF0000"/>
                </a:solidFill>
                <a:latin typeface="+mj-lt"/>
              </a:rPr>
              <a:t>Важно</a:t>
            </a:r>
            <a:r>
              <a:rPr lang="ru-RU" sz="3200" b="1" dirty="0">
                <a:solidFill>
                  <a:srgbClr val="FF0000"/>
                </a:solidFill>
                <a:latin typeface="+mj-lt"/>
              </a:rPr>
              <a:t>! при заполнении </a:t>
            </a:r>
            <a:r>
              <a:rPr lang="ru-RU" sz="3200" b="1" dirty="0" smtClean="0">
                <a:solidFill>
                  <a:srgbClr val="FF0000"/>
                </a:solidFill>
                <a:latin typeface="+mj-lt"/>
              </a:rPr>
              <a:t>теста после 14 </a:t>
            </a:r>
            <a:r>
              <a:rPr lang="ru-RU" sz="3200" b="1" dirty="0">
                <a:solidFill>
                  <a:srgbClr val="FF0000"/>
                </a:solidFill>
                <a:latin typeface="+mj-lt"/>
              </a:rPr>
              <a:t>ноября </a:t>
            </a:r>
            <a:r>
              <a:rPr lang="ru-RU" sz="3200" b="1" dirty="0" smtClean="0">
                <a:solidFill>
                  <a:srgbClr val="FF0000"/>
                </a:solidFill>
                <a:latin typeface="+mj-lt"/>
              </a:rPr>
              <a:t>грамоты и подписки не выдаются</a:t>
            </a:r>
            <a:r>
              <a:rPr lang="ru-RU" sz="3200" b="1" dirty="0">
                <a:solidFill>
                  <a:srgbClr val="FF0000"/>
                </a:solidFill>
                <a:latin typeface="+mj-lt"/>
              </a:rPr>
              <a:t>.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endParaRPr lang="ru-RU" sz="3200" dirty="0"/>
          </a:p>
          <a:p>
            <a:endParaRPr lang="ru-RU" b="1" dirty="0" smtClean="0"/>
          </a:p>
          <a:p>
            <a:endParaRPr lang="ru-RU" b="1" dirty="0" smtClean="0"/>
          </a:p>
          <a:p>
            <a:endParaRPr lang="en-US" b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39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Текст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Объект 4"/>
          <p:cNvSpPr txBox="1">
            <a:spLocks/>
          </p:cNvSpPr>
          <p:nvPr/>
        </p:nvSpPr>
        <p:spPr>
          <a:xfrm>
            <a:off x="658800" y="3688363"/>
            <a:ext cx="15236084" cy="1223819"/>
          </a:xfrm>
          <a:prstGeom prst="rect">
            <a:avLst/>
          </a:prstGeom>
        </p:spPr>
        <p:txBody>
          <a:bodyPr/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r>
              <a:rPr lang="ru-RU" sz="3600" dirty="0" smtClean="0">
                <a:latin typeface="+mn-lt"/>
              </a:rPr>
              <a:t>01 октября откроется доступ на сайт «Культурного марафона»</a:t>
            </a:r>
          </a:p>
          <a:p>
            <a:pPr lvl="1">
              <a:buSzPct val="138000"/>
            </a:pPr>
            <a:endParaRPr lang="ru-RU" sz="3600" dirty="0">
              <a:latin typeface="+mn-lt"/>
            </a:endParaRPr>
          </a:p>
          <a:p>
            <a:pPr lvl="1">
              <a:buSzPct val="138000"/>
            </a:pPr>
            <a:endParaRPr lang="ru-RU" sz="3600" dirty="0">
              <a:latin typeface="+mn-lt"/>
            </a:endParaRPr>
          </a:p>
          <a:p>
            <a:pPr lvl="1" indent="0">
              <a:buSzPct val="138000"/>
              <a:buNone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>
              <a:buSzPct val="138000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67370" y="630555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3"/>
          <p:cNvSpPr>
            <a:spLocks noGrp="1"/>
          </p:cNvSpPr>
          <p:nvPr>
            <p:ph type="title"/>
          </p:nvPr>
        </p:nvSpPr>
        <p:spPr>
          <a:xfrm>
            <a:off x="658800" y="298450"/>
            <a:ext cx="16024238" cy="1005695"/>
          </a:xfrm>
        </p:spPr>
        <p:txBody>
          <a:bodyPr/>
          <a:lstStyle/>
          <a:p>
            <a:r>
              <a:rPr lang="ru-RU" dirty="0" smtClean="0"/>
              <a:t>«Культурный марафон»: начало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89448" y="5238750"/>
            <a:ext cx="7893590" cy="43711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0945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58800" y="314492"/>
            <a:ext cx="16024238" cy="1005695"/>
          </a:xfrm>
        </p:spPr>
        <p:txBody>
          <a:bodyPr/>
          <a:lstStyle/>
          <a:p>
            <a:r>
              <a:rPr lang="ru-RU" dirty="0" smtClean="0"/>
              <a:t>Культурный марафон</a:t>
            </a:r>
            <a:endParaRPr lang="ru-RU" dirty="0"/>
          </a:p>
        </p:txBody>
      </p:sp>
      <p:sp>
        <p:nvSpPr>
          <p:cNvPr id="18" name="Объект 4"/>
          <p:cNvSpPr txBox="1">
            <a:spLocks/>
          </p:cNvSpPr>
          <p:nvPr/>
        </p:nvSpPr>
        <p:spPr>
          <a:xfrm>
            <a:off x="1263310" y="2664377"/>
            <a:ext cx="6306093" cy="2428035"/>
          </a:xfrm>
          <a:prstGeom prst="rect">
            <a:avLst/>
          </a:prstGeom>
        </p:spPr>
        <p:txBody>
          <a:bodyPr/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r>
              <a:rPr lang="ru-RU" sz="3600" b="1" dirty="0" smtClean="0">
                <a:latin typeface="+mn-lt"/>
              </a:rPr>
              <a:t>Сценарии </a:t>
            </a:r>
            <a:r>
              <a:rPr lang="ru-RU" sz="3600" dirty="0" smtClean="0">
                <a:latin typeface="+mn-lt"/>
              </a:rPr>
              <a:t>занятий </a:t>
            </a:r>
            <a:endParaRPr lang="ru-RU" sz="3600" dirty="0" smtClean="0">
              <a:latin typeface="+mn-lt"/>
            </a:endParaRPr>
          </a:p>
          <a:p>
            <a:pPr lvl="1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r>
              <a:rPr lang="ru-RU" sz="3600" dirty="0" smtClean="0">
                <a:latin typeface="+mn-lt"/>
              </a:rPr>
              <a:t>по музыке, архитектуре,</a:t>
            </a:r>
          </a:p>
          <a:p>
            <a:pPr lvl="1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r>
              <a:rPr lang="ru-RU" sz="3600" dirty="0" smtClean="0">
                <a:latin typeface="+mn-lt"/>
              </a:rPr>
              <a:t>театру и кино  </a:t>
            </a:r>
            <a:endParaRPr lang="ru-RU" sz="3600" dirty="0">
              <a:latin typeface="+mn-lt"/>
            </a:endParaRPr>
          </a:p>
          <a:p>
            <a:pPr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endParaRPr lang="ru-RU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>
              <a:buSzPct val="138000"/>
            </a:pP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362194" y="2431911"/>
            <a:ext cx="6226986" cy="3190676"/>
          </a:xfrm>
          <a:prstGeom prst="roundRect">
            <a:avLst/>
          </a:prstGeom>
          <a:noFill/>
          <a:ln w="57150">
            <a:solidFill>
              <a:srgbClr val="FFD6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374221" y="2431911"/>
            <a:ext cx="6226986" cy="3190676"/>
          </a:xfrm>
          <a:prstGeom prst="roundRect">
            <a:avLst/>
          </a:prstGeom>
          <a:noFill/>
          <a:ln w="57150">
            <a:solidFill>
              <a:srgbClr val="FFD6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4"/>
          <p:cNvSpPr txBox="1">
            <a:spLocks/>
          </p:cNvSpPr>
          <p:nvPr/>
        </p:nvSpPr>
        <p:spPr>
          <a:xfrm>
            <a:off x="9334667" y="2664377"/>
            <a:ext cx="6306093" cy="2428035"/>
          </a:xfrm>
          <a:prstGeom prst="rect">
            <a:avLst/>
          </a:prstGeom>
        </p:spPr>
        <p:txBody>
          <a:bodyPr/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r>
              <a:rPr lang="ru-RU" sz="3600" dirty="0">
                <a:latin typeface="+mn-lt"/>
              </a:rPr>
              <a:t>Мультимедийные тесты</a:t>
            </a:r>
          </a:p>
          <a:p>
            <a:pPr lvl="1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r>
              <a:rPr lang="ru-RU" sz="3600" dirty="0">
                <a:latin typeface="+mn-lt"/>
              </a:rPr>
              <a:t>по </a:t>
            </a:r>
            <a:r>
              <a:rPr lang="ru-RU" sz="3600" dirty="0">
                <a:latin typeface="+mn-lt"/>
              </a:rPr>
              <a:t>музыке, </a:t>
            </a:r>
            <a:endParaRPr lang="ru-RU" sz="3600" dirty="0">
              <a:latin typeface="+mn-lt"/>
            </a:endParaRPr>
          </a:p>
          <a:p>
            <a:pPr lvl="1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r>
              <a:rPr lang="ru-RU" sz="3600" dirty="0" smtClean="0">
                <a:latin typeface="+mn-lt"/>
              </a:rPr>
              <a:t>архитектуре</a:t>
            </a:r>
            <a:r>
              <a:rPr lang="ru-RU" sz="3600" dirty="0">
                <a:latin typeface="+mn-lt"/>
              </a:rPr>
              <a:t>,</a:t>
            </a:r>
          </a:p>
          <a:p>
            <a:pPr lvl="1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r>
              <a:rPr lang="ru-RU" sz="3600" dirty="0">
                <a:latin typeface="+mn-lt"/>
              </a:rPr>
              <a:t>театру и кино  </a:t>
            </a:r>
          </a:p>
          <a:p>
            <a:pPr lvl="1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endParaRPr lang="ru-RU" sz="4200" b="1" dirty="0" smtClean="0"/>
          </a:p>
          <a:p>
            <a:pPr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endParaRPr lang="ru-RU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>
              <a:buSzPct val="138000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88905" y="3354235"/>
            <a:ext cx="1065573" cy="15710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>
                <a:solidFill>
                  <a:schemeClr val="tx1"/>
                </a:solidFill>
              </a:rPr>
              <a:t>+</a:t>
            </a:r>
            <a:endParaRPr lang="ru-RU" sz="9600" dirty="0">
              <a:solidFill>
                <a:schemeClr val="tx1"/>
              </a:solidFill>
            </a:endParaRPr>
          </a:p>
        </p:txBody>
      </p:sp>
      <p:sp>
        <p:nvSpPr>
          <p:cNvPr id="11" name="Объект 4"/>
          <p:cNvSpPr txBox="1">
            <a:spLocks/>
          </p:cNvSpPr>
          <p:nvPr/>
        </p:nvSpPr>
        <p:spPr>
          <a:xfrm>
            <a:off x="1263309" y="6522377"/>
            <a:ext cx="6306093" cy="2428035"/>
          </a:xfrm>
          <a:prstGeom prst="rect">
            <a:avLst/>
          </a:prstGeom>
        </p:spPr>
        <p:txBody>
          <a:bodyPr/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r>
              <a:rPr lang="ru-RU" sz="4000" dirty="0" smtClean="0">
                <a:latin typeface="+mn-lt"/>
              </a:rPr>
              <a:t>октябрь</a:t>
            </a:r>
            <a:endParaRPr lang="ru-RU" sz="4000" dirty="0">
              <a:latin typeface="+mn-lt"/>
            </a:endParaRPr>
          </a:p>
          <a:p>
            <a:pPr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endParaRPr lang="ru-RU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>
              <a:buSzPct val="138000"/>
            </a:pPr>
            <a:endParaRPr lang="ru-RU" dirty="0"/>
          </a:p>
        </p:txBody>
      </p:sp>
      <p:sp>
        <p:nvSpPr>
          <p:cNvPr id="12" name="Объект 4"/>
          <p:cNvSpPr txBox="1">
            <a:spLocks/>
          </p:cNvSpPr>
          <p:nvPr/>
        </p:nvSpPr>
        <p:spPr>
          <a:xfrm>
            <a:off x="9295114" y="6522377"/>
            <a:ext cx="6306093" cy="2428035"/>
          </a:xfrm>
          <a:prstGeom prst="rect">
            <a:avLst/>
          </a:prstGeom>
        </p:spPr>
        <p:txBody>
          <a:bodyPr/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r>
              <a:rPr lang="ru-RU" sz="4000" dirty="0" smtClean="0">
                <a:latin typeface="+mn-lt"/>
              </a:rPr>
              <a:t>1-14 </a:t>
            </a:r>
            <a:r>
              <a:rPr lang="ru-RU" sz="4000" dirty="0" smtClean="0">
                <a:latin typeface="+mn-lt"/>
              </a:rPr>
              <a:t>ноября</a:t>
            </a:r>
            <a:endParaRPr lang="ru-RU" sz="4000" dirty="0">
              <a:latin typeface="+mn-lt"/>
            </a:endParaRPr>
          </a:p>
          <a:p>
            <a:pPr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  <a:buNone/>
            </a:pPr>
            <a:endParaRPr lang="ru-RU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>
              <a:buSzPct val="138000"/>
            </a:pP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270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5651163" y="9001875"/>
            <a:ext cx="1033200" cy="381600"/>
          </a:xfrm>
        </p:spPr>
        <p:txBody>
          <a:bodyPr/>
          <a:lstStyle/>
          <a:p>
            <a:fld id="{AE195FE1-503A-4B96-8989-000D44BE7D9C}" type="slidenum">
              <a:rPr lang="ru-RU" smtClean="0"/>
              <a:t>3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проекта «Культурный марафон»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032000" y="2696888"/>
            <a:ext cx="3255192" cy="1123200"/>
          </a:xfrm>
          <a:prstGeom prst="round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Музыка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045612" y="4119288"/>
            <a:ext cx="3255192" cy="1123200"/>
          </a:xfrm>
          <a:prstGeom prst="round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Архитектура 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032000" y="5541688"/>
            <a:ext cx="3255192" cy="1123200"/>
          </a:xfrm>
          <a:prstGeom prst="round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Кино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032000" y="6964088"/>
            <a:ext cx="3255192" cy="1123200"/>
          </a:xfrm>
          <a:prstGeom prst="round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Театр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2048308" y="2696888"/>
            <a:ext cx="3255192" cy="1123200"/>
          </a:xfrm>
          <a:prstGeom prst="round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Музыка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2061920" y="4119288"/>
            <a:ext cx="3255192" cy="1123200"/>
          </a:xfrm>
          <a:prstGeom prst="round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Архитектура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2048308" y="5541688"/>
            <a:ext cx="3255192" cy="1123200"/>
          </a:xfrm>
          <a:prstGeom prst="round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Кино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2048308" y="6964088"/>
            <a:ext cx="3255192" cy="1123200"/>
          </a:xfrm>
          <a:prstGeom prst="round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Театр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046960" y="2696888"/>
            <a:ext cx="3255192" cy="1123200"/>
          </a:xfrm>
          <a:prstGeom prst="round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Музыка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7060572" y="4119288"/>
            <a:ext cx="3255192" cy="1123200"/>
          </a:xfrm>
          <a:prstGeom prst="round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Архитектура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046960" y="5541688"/>
            <a:ext cx="3255192" cy="1123200"/>
          </a:xfrm>
          <a:prstGeom prst="round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Кино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7046960" y="6964088"/>
            <a:ext cx="3255192" cy="1123200"/>
          </a:xfrm>
          <a:prstGeom prst="roundRect">
            <a:avLst/>
          </a:prstGeom>
          <a:solidFill>
            <a:schemeClr val="tx2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Театр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7" name="Текст 5"/>
          <p:cNvSpPr txBox="1">
            <a:spLocks/>
          </p:cNvSpPr>
          <p:nvPr/>
        </p:nvSpPr>
        <p:spPr>
          <a:xfrm>
            <a:off x="1324242" y="1519708"/>
            <a:ext cx="4697931" cy="1441450"/>
          </a:xfrm>
          <a:prstGeom prst="rect">
            <a:avLst/>
          </a:prstGeom>
        </p:spPr>
        <p:txBody>
          <a:bodyPr vert="horz" lIns="0" tIns="0" rIns="72000" bIns="0" rtlCol="0">
            <a:noAutofit/>
          </a:bodyPr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1" dirty="0"/>
              <a:t>н</a:t>
            </a:r>
            <a:r>
              <a:rPr lang="ru-RU" sz="3200" b="1" dirty="0" smtClean="0"/>
              <a:t>ачальная школа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/>
              <a:t>1-4 классы</a:t>
            </a:r>
          </a:p>
          <a:p>
            <a:endParaRPr lang="ru-RU" b="1" dirty="0"/>
          </a:p>
        </p:txBody>
      </p:sp>
      <p:sp>
        <p:nvSpPr>
          <p:cNvPr id="39" name="Текст 5"/>
          <p:cNvSpPr txBox="1">
            <a:spLocks/>
          </p:cNvSpPr>
          <p:nvPr/>
        </p:nvSpPr>
        <p:spPr>
          <a:xfrm>
            <a:off x="6321953" y="1581865"/>
            <a:ext cx="4697931" cy="1441450"/>
          </a:xfrm>
          <a:prstGeom prst="rect">
            <a:avLst/>
          </a:prstGeom>
        </p:spPr>
        <p:txBody>
          <a:bodyPr vert="horz" lIns="0" tIns="0" rIns="72000" bIns="0" rtlCol="0">
            <a:noAutofit/>
          </a:bodyPr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1" dirty="0"/>
              <a:t>с</a:t>
            </a:r>
            <a:r>
              <a:rPr lang="ru-RU" sz="3200" b="1" dirty="0" smtClean="0"/>
              <a:t>редняя школа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/>
              <a:t>5-8 классы</a:t>
            </a:r>
          </a:p>
          <a:p>
            <a:endParaRPr lang="ru-RU" b="1" dirty="0"/>
          </a:p>
        </p:txBody>
      </p:sp>
      <p:sp>
        <p:nvSpPr>
          <p:cNvPr id="40" name="Текст 5"/>
          <p:cNvSpPr txBox="1">
            <a:spLocks/>
          </p:cNvSpPr>
          <p:nvPr/>
        </p:nvSpPr>
        <p:spPr>
          <a:xfrm>
            <a:off x="11340550" y="1519708"/>
            <a:ext cx="4697931" cy="1441450"/>
          </a:xfrm>
          <a:prstGeom prst="rect">
            <a:avLst/>
          </a:prstGeom>
        </p:spPr>
        <p:txBody>
          <a:bodyPr vert="horz" lIns="0" tIns="0" rIns="72000" bIns="0" rtlCol="0">
            <a:noAutofit/>
          </a:bodyPr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1" dirty="0"/>
              <a:t>с</a:t>
            </a:r>
            <a:r>
              <a:rPr lang="ru-RU" sz="3200" b="1" dirty="0" smtClean="0"/>
              <a:t>таршая школа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1" dirty="0" smtClean="0"/>
              <a:t>9-11 классы</a:t>
            </a:r>
          </a:p>
          <a:p>
            <a:endParaRPr lang="ru-RU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104900" y="8267700"/>
            <a:ext cx="15259050" cy="38100"/>
          </a:xfrm>
          <a:prstGeom prst="line">
            <a:avLst/>
          </a:prstGeom>
          <a:ln w="571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кругленный прямоугольник 20"/>
          <p:cNvSpPr/>
          <p:nvPr/>
        </p:nvSpPr>
        <p:spPr>
          <a:xfrm>
            <a:off x="7060572" y="8486212"/>
            <a:ext cx="3255192" cy="1123200"/>
          </a:xfrm>
          <a:prstGeom prst="roundRect">
            <a:avLst/>
          </a:prstGeom>
          <a:noFill/>
          <a:ln w="57150">
            <a:solidFill>
              <a:srgbClr val="FFD6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тест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045612" y="8502873"/>
            <a:ext cx="3255192" cy="1123200"/>
          </a:xfrm>
          <a:prstGeom prst="roundRect">
            <a:avLst/>
          </a:prstGeom>
          <a:noFill/>
          <a:ln w="57150">
            <a:solidFill>
              <a:srgbClr val="FFD6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тест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2075532" y="8486212"/>
            <a:ext cx="3255192" cy="1123200"/>
          </a:xfrm>
          <a:prstGeom prst="roundRect">
            <a:avLst/>
          </a:prstGeom>
          <a:noFill/>
          <a:ln w="57150">
            <a:solidFill>
              <a:srgbClr val="FFD6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тест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58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Идеология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4</a:t>
            </a:fld>
            <a:endParaRPr lang="ru-RU" dirty="0"/>
          </a:p>
        </p:txBody>
      </p:sp>
      <p:sp>
        <p:nvSpPr>
          <p:cNvPr id="7" name="Заголовок 3"/>
          <p:cNvSpPr txBox="1">
            <a:spLocks/>
          </p:cNvSpPr>
          <p:nvPr/>
        </p:nvSpPr>
        <p:spPr>
          <a:xfrm>
            <a:off x="658800" y="1565972"/>
            <a:ext cx="16024238" cy="1005695"/>
          </a:xfrm>
          <a:prstGeom prst="rect">
            <a:avLst/>
          </a:prstGeom>
        </p:spPr>
        <p:txBody>
          <a:bodyPr vert="horz" lIns="0" tIns="180000" rIns="720000" bIns="0" rtlCol="0" anchor="t" anchorCtr="0">
            <a:noAutofit/>
          </a:bodyPr>
          <a:lstStyle>
            <a:lvl1pPr algn="l" defTabSz="1300277" rtl="0" eaLnBrk="1" latinLnBrk="0" hangingPunct="1">
              <a:lnSpc>
                <a:spcPts val="4800"/>
              </a:lnSpc>
              <a:spcBef>
                <a:spcPct val="0"/>
              </a:spcBef>
              <a:buNone/>
              <a:defRPr sz="4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 smtClean="0">
                <a:latin typeface="Yandex Sans Text Light" panose="02000000000000000000" pitchFamily="2" charset="-52"/>
              </a:rPr>
              <a:t>Знания – это не набор фактов</a:t>
            </a:r>
            <a:r>
              <a:rPr lang="en-US" sz="3600" dirty="0" smtClean="0">
                <a:latin typeface="Yandex Sans Text Light" panose="02000000000000000000" pitchFamily="2" charset="-52"/>
              </a:rPr>
              <a:t>,</a:t>
            </a:r>
            <a:r>
              <a:rPr lang="ru-RU" sz="3600" dirty="0">
                <a:latin typeface="Yandex Sans Text Light" panose="02000000000000000000" pitchFamily="2" charset="-52"/>
              </a:rPr>
              <a:t> </a:t>
            </a:r>
            <a:r>
              <a:rPr lang="ru-RU" sz="3600" dirty="0" smtClean="0">
                <a:latin typeface="Yandex Sans Text Light" panose="02000000000000000000" pitchFamily="2" charset="-52"/>
              </a:rPr>
              <a:t>это живой творческий процесс.</a:t>
            </a:r>
          </a:p>
          <a:p>
            <a:endParaRPr lang="ru-RU" dirty="0"/>
          </a:p>
          <a:p>
            <a:r>
              <a:rPr lang="ru-RU" sz="3600" dirty="0" smtClean="0">
                <a:latin typeface="+mn-lt"/>
              </a:rPr>
              <a:t>Знания не находят</a:t>
            </a:r>
            <a:r>
              <a:rPr lang="en-US" sz="3600" dirty="0" smtClean="0">
                <a:latin typeface="+mn-lt"/>
              </a:rPr>
              <a:t>, </a:t>
            </a:r>
            <a:r>
              <a:rPr lang="ru-RU" sz="3600" dirty="0" smtClean="0">
                <a:latin typeface="+mn-lt"/>
              </a:rPr>
              <a:t>а создают для себя.</a:t>
            </a:r>
          </a:p>
          <a:p>
            <a:endParaRPr lang="ru-RU" dirty="0"/>
          </a:p>
          <a:p>
            <a:r>
              <a:rPr lang="ru-RU" sz="3600" dirty="0" smtClean="0">
                <a:latin typeface="+mn-lt"/>
              </a:rPr>
              <a:t>Знание – это интерпретация</a:t>
            </a:r>
            <a:r>
              <a:rPr lang="en-US" sz="3600" dirty="0" smtClean="0">
                <a:latin typeface="+mn-lt"/>
              </a:rPr>
              <a:t>, </a:t>
            </a:r>
            <a:r>
              <a:rPr lang="ru-RU" sz="3600" dirty="0" smtClean="0">
                <a:latin typeface="+mn-lt"/>
              </a:rPr>
              <a:t>умозаключения</a:t>
            </a:r>
            <a:r>
              <a:rPr lang="en-US" sz="3600" dirty="0" smtClean="0">
                <a:latin typeface="+mn-lt"/>
              </a:rPr>
              <a:t>, </a:t>
            </a:r>
            <a:r>
              <a:rPr lang="ru-RU" sz="3600" dirty="0" smtClean="0">
                <a:latin typeface="+mn-lt"/>
              </a:rPr>
              <a:t>трактовка артефактов и документов</a:t>
            </a:r>
            <a:r>
              <a:rPr lang="en-US" sz="3600" dirty="0" smtClean="0">
                <a:latin typeface="+mn-lt"/>
              </a:rPr>
              <a:t>, </a:t>
            </a:r>
            <a:r>
              <a:rPr lang="ru-RU" sz="3600" dirty="0" smtClean="0">
                <a:latin typeface="+mn-lt"/>
              </a:rPr>
              <a:t>анализ разных мнений. </a:t>
            </a:r>
          </a:p>
          <a:p>
            <a:endParaRPr lang="ru-RU" sz="3600" dirty="0">
              <a:latin typeface="+mn-lt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7691" y="6801288"/>
            <a:ext cx="8103336" cy="2652312"/>
          </a:xfrm>
          <a:prstGeom prst="roundRect">
            <a:avLst/>
          </a:prstGeom>
          <a:noFill/>
          <a:ln w="5715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Занятия марафона  </a:t>
            </a:r>
            <a:r>
              <a:rPr lang="ru-RU" sz="3200" dirty="0" smtClean="0">
                <a:solidFill>
                  <a:schemeClr val="tx1"/>
                </a:solidFill>
              </a:rPr>
              <a:t>показывают как формируется культура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smtClean="0">
                <a:solidFill>
                  <a:schemeClr val="tx1"/>
                </a:solidFill>
              </a:rPr>
              <a:t>дают возможность попробовать создавать культуру вокруг себя через творческие задания.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922689" y="6801288"/>
            <a:ext cx="8103336" cy="2652311"/>
          </a:xfrm>
          <a:prstGeom prst="roundRect">
            <a:avLst/>
          </a:prstGeom>
          <a:noFill/>
          <a:ln w="5715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Культурный тест  </a:t>
            </a:r>
            <a:r>
              <a:rPr lang="ru-RU" sz="3200" dirty="0" smtClean="0">
                <a:solidFill>
                  <a:schemeClr val="tx1"/>
                </a:solidFill>
              </a:rPr>
              <a:t>дает возможность проявить свои аналитические навыки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smtClean="0">
                <a:solidFill>
                  <a:schemeClr val="tx1"/>
                </a:solidFill>
              </a:rPr>
              <a:t>оценить и расширить свой кругозор.</a:t>
            </a:r>
          </a:p>
          <a:p>
            <a:endParaRPr lang="ru-RU" sz="3200" dirty="0">
              <a:solidFill>
                <a:schemeClr val="tx1"/>
              </a:solidFill>
            </a:endParaRPr>
          </a:p>
          <a:p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86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7201080" y="4574818"/>
            <a:ext cx="6000033" cy="14099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640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64221" y="1415219"/>
            <a:ext cx="9330046" cy="1769990"/>
          </a:xfrm>
          <a:prstGeom prst="roundRect">
            <a:avLst/>
          </a:prstGeom>
          <a:noFill/>
          <a:ln w="571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tx1"/>
                </a:solidFill>
              </a:rPr>
              <a:t>Захватывающее задание для детей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 (2-3 варианта)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2918580" y="3353276"/>
            <a:ext cx="8264329" cy="1811471"/>
          </a:xfrm>
          <a:prstGeom prst="roundRect">
            <a:avLst/>
          </a:prstGeom>
          <a:noFill/>
          <a:ln w="571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tx1"/>
                </a:solidFill>
              </a:rPr>
              <a:t>Материалы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ru-RU" sz="3200" dirty="0" smtClean="0">
                <a:solidFill>
                  <a:schemeClr val="tx1"/>
                </a:solidFill>
              </a:rPr>
              <a:t>которые помогут выполнить задание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505444" y="5203788"/>
            <a:ext cx="9057671" cy="2722987"/>
          </a:xfrm>
          <a:prstGeom prst="roundRect">
            <a:avLst/>
          </a:prstGeom>
          <a:noFill/>
          <a:ln w="571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3600" b="1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Методические рекомендации для учителя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в едином формате: примерный сценарий урока</a:t>
            </a:r>
          </a:p>
          <a:p>
            <a:pPr marL="571500" indent="-571500">
              <a:buFontTx/>
              <a:buChar char="-"/>
            </a:pPr>
            <a:endParaRPr lang="ru-RU" sz="3982" b="1" dirty="0" smtClean="0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429245" y="5664165"/>
            <a:ext cx="9057671" cy="1685213"/>
          </a:xfrm>
          <a:prstGeom prst="roundRect">
            <a:avLst/>
          </a:prstGeom>
          <a:noFill/>
          <a:ln w="57150">
            <a:solidFill>
              <a:srgbClr val="FFD6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39750" y="1616858"/>
            <a:ext cx="9057672" cy="1661352"/>
          </a:xfrm>
          <a:prstGeom prst="roundRect">
            <a:avLst/>
          </a:prstGeom>
          <a:noFill/>
          <a:ln w="57150">
            <a:solidFill>
              <a:srgbClr val="FFD6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01559" y="3644820"/>
            <a:ext cx="8999042" cy="1681049"/>
          </a:xfrm>
          <a:prstGeom prst="roundRect">
            <a:avLst/>
          </a:prstGeom>
          <a:noFill/>
          <a:ln w="57150">
            <a:solidFill>
              <a:srgbClr val="FFD6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Заголовок 4"/>
          <p:cNvSpPr>
            <a:spLocks noGrp="1"/>
          </p:cNvSpPr>
          <p:nvPr>
            <p:ph type="title"/>
          </p:nvPr>
        </p:nvSpPr>
        <p:spPr>
          <a:xfrm>
            <a:off x="658800" y="314492"/>
            <a:ext cx="16024238" cy="1005695"/>
          </a:xfrm>
        </p:spPr>
        <p:txBody>
          <a:bodyPr/>
          <a:lstStyle/>
          <a:p>
            <a:r>
              <a:rPr lang="ru-RU" dirty="0" smtClean="0"/>
              <a:t>Сценарий занятия учителя 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277279" y="7352364"/>
            <a:ext cx="8318172" cy="1811471"/>
          </a:xfrm>
          <a:prstGeom prst="roundRect">
            <a:avLst/>
          </a:prstGeom>
          <a:noFill/>
          <a:ln w="57150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dirty="0" smtClean="0">
                <a:solidFill>
                  <a:schemeClr val="tx1"/>
                </a:solidFill>
                <a:latin typeface="Yandex Sans Text Light" panose="02000000000000000000" pitchFamily="2" charset="-52"/>
              </a:rPr>
              <a:t>Завершение практического задания для детей</a:t>
            </a:r>
            <a:endParaRPr lang="ru-RU" sz="3200" dirty="0">
              <a:solidFill>
                <a:schemeClr val="tx1"/>
              </a:solidFill>
              <a:latin typeface="Yandex Sans Text Light" panose="02000000000000000000" pitchFamily="2" charset="-52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201080" y="7687674"/>
            <a:ext cx="9057672" cy="1693922"/>
          </a:xfrm>
          <a:prstGeom prst="roundRect">
            <a:avLst/>
          </a:prstGeom>
          <a:noFill/>
          <a:ln w="57150">
            <a:solidFill>
              <a:srgbClr val="FFD6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85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58800" y="314492"/>
            <a:ext cx="16024238" cy="1005695"/>
          </a:xfrm>
        </p:spPr>
        <p:txBody>
          <a:bodyPr/>
          <a:lstStyle/>
          <a:p>
            <a:r>
              <a:rPr lang="ru-RU" dirty="0" smtClean="0"/>
              <a:t>Базовые положения и принципы в основе сценариев</a:t>
            </a:r>
            <a:endParaRPr lang="ru-RU" dirty="0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Объект 4"/>
          <p:cNvSpPr txBox="1">
            <a:spLocks/>
          </p:cNvSpPr>
          <p:nvPr/>
        </p:nvSpPr>
        <p:spPr>
          <a:xfrm>
            <a:off x="658800" y="1710440"/>
            <a:ext cx="15236084" cy="1223819"/>
          </a:xfrm>
          <a:prstGeom prst="rect">
            <a:avLst/>
          </a:prstGeom>
        </p:spPr>
        <p:txBody>
          <a:bodyPr/>
          <a:lstStyle>
            <a:lvl1pPr marL="0" indent="0" algn="l" defTabSz="1300277" rtl="0" eaLnBrk="1" latinLnBrk="0" hangingPunct="1">
              <a:lnSpc>
                <a:spcPts val="3000"/>
              </a:lnSpc>
              <a:spcBef>
                <a:spcPts val="1500"/>
              </a:spcBef>
              <a:spcAft>
                <a:spcPts val="1500"/>
              </a:spcAft>
              <a:buFontTx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-360000" algn="l" defTabSz="1300277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28000"/>
              <a:buFont typeface="ArialUnicodeMS" charset="0"/>
              <a:buChar char="▍"/>
              <a:defRPr sz="2400" b="0" i="0" kern="1200">
                <a:solidFill>
                  <a:schemeClr val="tx1"/>
                </a:solidFill>
                <a:latin typeface="+mj-lt"/>
                <a:ea typeface="Yandex Sans Text" charset="0"/>
                <a:cs typeface="Yandex Sans Text" charset="0"/>
              </a:defRPr>
            </a:lvl2pPr>
            <a:lvl3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15000"/>
              <a:buFont typeface="Yandex Sans Text Light" panose="02000000000000000000" pitchFamily="2" charset="-52"/>
              <a:buChar char="›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90000"/>
              <a:buFont typeface="+mj-lt"/>
              <a:buAutoNum type="arabicPeriod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4pPr>
            <a:lvl5pPr marL="720000" indent="-360000" algn="l" defTabSz="1300277" rtl="0" eaLnBrk="1" latinLnBrk="0" hangingPunct="1">
              <a:lnSpc>
                <a:spcPts val="3000"/>
              </a:lnSpc>
              <a:spcBef>
                <a:spcPts val="500"/>
              </a:spcBef>
              <a:spcAft>
                <a:spcPts val="500"/>
              </a:spcAft>
              <a:buSzPct val="105000"/>
              <a:buFont typeface="Yandex Sans Text Light" panose="02000000000000000000" pitchFamily="2" charset="-52"/>
              <a:buChar char="−"/>
              <a:defRPr sz="2400" kern="1200">
                <a:solidFill>
                  <a:schemeClr val="tx1"/>
                </a:solidFill>
                <a:latin typeface="Yandex Sans Text Light" panose="02000000000000000000" pitchFamily="2" charset="-52"/>
                <a:ea typeface="+mn-ea"/>
                <a:cs typeface="+mn-cs"/>
              </a:defRPr>
            </a:lvl5pPr>
            <a:lvl6pPr marL="3575761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5900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038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176" indent="-325069" algn="l" defTabSz="1300277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r>
              <a:rPr lang="ru-RU" sz="3600" dirty="0" smtClean="0">
                <a:latin typeface="+mn-lt"/>
              </a:rPr>
              <a:t>Единство культурного поля</a:t>
            </a:r>
          </a:p>
          <a:p>
            <a:pPr lvl="1">
              <a:buSzPct val="138000"/>
            </a:pPr>
            <a:endParaRPr lang="ru-RU" sz="3600" dirty="0" smtClean="0">
              <a:latin typeface="+mn-lt"/>
            </a:endParaRPr>
          </a:p>
          <a:p>
            <a:pPr lvl="1">
              <a:buSzPct val="138000"/>
            </a:pPr>
            <a:endParaRPr lang="ru-RU" sz="3600" dirty="0">
              <a:latin typeface="+mn-lt"/>
            </a:endParaRPr>
          </a:p>
          <a:p>
            <a:pPr lvl="1">
              <a:buSzPct val="138000"/>
            </a:pPr>
            <a:r>
              <a:rPr lang="ru-RU" sz="3600" dirty="0" smtClean="0">
                <a:latin typeface="+mn-lt"/>
              </a:rPr>
              <a:t>Актуальность произведений разных эпох</a:t>
            </a:r>
          </a:p>
          <a:p>
            <a:pPr lvl="1">
              <a:buSzPct val="138000"/>
            </a:pPr>
            <a:endParaRPr lang="ru-RU" sz="3600" dirty="0" smtClean="0">
              <a:latin typeface="+mn-lt"/>
            </a:endParaRPr>
          </a:p>
          <a:p>
            <a:pPr lvl="1">
              <a:buSzPct val="138000"/>
            </a:pPr>
            <a:endParaRPr lang="ru-RU" sz="3600" dirty="0">
              <a:latin typeface="+mn-lt"/>
            </a:endParaRPr>
          </a:p>
          <a:p>
            <a:pPr lvl="1">
              <a:buSzPct val="138000"/>
            </a:pPr>
            <a:r>
              <a:rPr lang="ru-RU" sz="3600" dirty="0" err="1" smtClean="0">
                <a:latin typeface="+mn-lt"/>
              </a:rPr>
              <a:t>Неевропоценричный</a:t>
            </a:r>
            <a:r>
              <a:rPr lang="ru-RU" sz="3600" dirty="0" smtClean="0">
                <a:latin typeface="+mn-lt"/>
              </a:rPr>
              <a:t> взгляд</a:t>
            </a:r>
          </a:p>
          <a:p>
            <a:pPr lvl="1">
              <a:buSzPct val="138000"/>
            </a:pPr>
            <a:endParaRPr lang="ru-RU" sz="3600" dirty="0" smtClean="0">
              <a:latin typeface="+mn-lt"/>
            </a:endParaRPr>
          </a:p>
          <a:p>
            <a:pPr lvl="1">
              <a:buSzPct val="138000"/>
            </a:pPr>
            <a:endParaRPr lang="ru-RU" sz="3600" dirty="0">
              <a:latin typeface="+mn-lt"/>
            </a:endParaRPr>
          </a:p>
          <a:p>
            <a:pPr lvl="1">
              <a:buSzPct val="138000"/>
            </a:pPr>
            <a:r>
              <a:rPr lang="ru-RU" sz="3600" dirty="0" smtClean="0">
                <a:latin typeface="+mn-lt"/>
              </a:rPr>
              <a:t>Мульти-культурный контекст</a:t>
            </a:r>
          </a:p>
          <a:p>
            <a:pPr lvl="1">
              <a:buSzPct val="138000"/>
            </a:pPr>
            <a:endParaRPr lang="ru-RU" sz="3600" dirty="0" smtClean="0">
              <a:latin typeface="+mn-lt"/>
            </a:endParaRPr>
          </a:p>
          <a:p>
            <a:pPr lvl="1">
              <a:buSzPct val="138000"/>
            </a:pPr>
            <a:endParaRPr lang="ru-RU" sz="3600" dirty="0" smtClean="0">
              <a:latin typeface="+mn-lt"/>
            </a:endParaRPr>
          </a:p>
          <a:p>
            <a:pPr lvl="1">
              <a:buSzPct val="138000"/>
            </a:pPr>
            <a:r>
              <a:rPr lang="ru-RU" sz="3600" dirty="0" smtClean="0">
                <a:latin typeface="+mn-lt"/>
              </a:rPr>
              <a:t>Интерактивность</a:t>
            </a:r>
          </a:p>
          <a:p>
            <a:pPr lvl="1">
              <a:buSzPct val="138000"/>
            </a:pPr>
            <a:endParaRPr lang="ru-RU" sz="3600" dirty="0" smtClean="0">
              <a:latin typeface="+mn-lt"/>
            </a:endParaRPr>
          </a:p>
          <a:p>
            <a:pPr lvl="1">
              <a:buSzPct val="138000"/>
            </a:pPr>
            <a:endParaRPr lang="ru-RU" sz="3600" dirty="0">
              <a:latin typeface="+mn-lt"/>
            </a:endParaRPr>
          </a:p>
          <a:p>
            <a:pPr lvl="1">
              <a:buSzPct val="138000"/>
            </a:pPr>
            <a:r>
              <a:rPr lang="ru-RU" sz="3600" dirty="0" smtClean="0">
                <a:latin typeface="+mn-lt"/>
              </a:rPr>
              <a:t>Исследование среды</a:t>
            </a:r>
          </a:p>
          <a:p>
            <a:pPr lvl="1">
              <a:buSzPct val="138000"/>
            </a:pPr>
            <a:endParaRPr lang="ru-RU" sz="3600" dirty="0" smtClean="0">
              <a:latin typeface="+mn-lt"/>
            </a:endParaRPr>
          </a:p>
          <a:p>
            <a:pPr lvl="1">
              <a:buSzPct val="138000"/>
            </a:pPr>
            <a:endParaRPr lang="ru-RU" sz="3600" dirty="0">
              <a:latin typeface="+mn-lt"/>
            </a:endParaRPr>
          </a:p>
          <a:p>
            <a:pPr lvl="1" indent="0">
              <a:buSzPct val="138000"/>
              <a:buNone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>
              <a:buSzPct val="138000"/>
            </a:pPr>
            <a:endParaRPr lang="ru-RU" dirty="0"/>
          </a:p>
          <a:p>
            <a:pPr lvl="1" indent="0">
              <a:buSzPct val="138000"/>
              <a:buNone/>
            </a:pPr>
            <a:endParaRPr lang="ru-RU" dirty="0"/>
          </a:p>
          <a:p>
            <a:pPr lvl="1">
              <a:buSzPct val="138000"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167370" y="630555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1696" y="6648449"/>
            <a:ext cx="7424873" cy="325596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6319770" y="6457950"/>
            <a:ext cx="9144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389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7</a:t>
            </a:fld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Эксперты проекта: музыка и архитектура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58800" y="1636294"/>
            <a:ext cx="7456500" cy="7435705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900"/>
              </a:spcAft>
            </a:pPr>
            <a:r>
              <a:rPr lang="ru-RU" sz="4000" dirty="0" smtClean="0">
                <a:solidFill>
                  <a:schemeClr val="tx1"/>
                </a:solidFill>
              </a:rPr>
              <a:t>Алексей Мунипов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Музыкальный критик, журналист, </a:t>
            </a:r>
            <a:r>
              <a:rPr lang="ru-RU" sz="2400" dirty="0" smtClean="0">
                <a:solidFill>
                  <a:schemeClr val="tx1"/>
                </a:solidFill>
              </a:rPr>
              <a:t>кандидат наук</a:t>
            </a:r>
            <a:r>
              <a:rPr lang="ru-RU" sz="2400" dirty="0">
                <a:solidFill>
                  <a:schemeClr val="tx1"/>
                </a:solidFill>
              </a:rPr>
              <a:t>, куратор детских выставок. 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В 2012–2013 годах — главный </a:t>
            </a:r>
            <a:r>
              <a:rPr lang="ru-RU" sz="2400" dirty="0" smtClean="0">
                <a:solidFill>
                  <a:schemeClr val="tx1"/>
                </a:solidFill>
              </a:rPr>
              <a:t>редактор журнала </a:t>
            </a:r>
            <a:r>
              <a:rPr lang="ru-RU" sz="2400" dirty="0">
                <a:solidFill>
                  <a:schemeClr val="tx1"/>
                </a:solidFill>
              </a:rPr>
              <a:t>«Большой город» 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2014–2015 годах — главный редактор издания «Афиша–Воздух» 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2015–2016 годах — редакционный директор </a:t>
            </a:r>
            <a:r>
              <a:rPr lang="ru-RU" sz="2400" dirty="0" err="1">
                <a:solidFill>
                  <a:schemeClr val="tx1"/>
                </a:solidFill>
              </a:rPr>
              <a:t>Arzamas</a:t>
            </a:r>
            <a:r>
              <a:rPr lang="ru-RU" sz="2400" dirty="0">
                <a:solidFill>
                  <a:schemeClr val="tx1"/>
                </a:solidFill>
              </a:rPr>
              <a:t>. 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Автор книг и серии интервью с современными композиторами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endParaRPr lang="ru-RU" sz="240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871219" y="1636293"/>
            <a:ext cx="7487044" cy="7435705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4000" dirty="0" smtClean="0">
              <a:solidFill>
                <a:schemeClr val="tx1"/>
              </a:solidFill>
            </a:endParaRPr>
          </a:p>
          <a:p>
            <a:r>
              <a:rPr lang="ru-RU" sz="4000" dirty="0" smtClean="0">
                <a:solidFill>
                  <a:schemeClr val="tx1"/>
                </a:solidFill>
              </a:rPr>
              <a:t>Александр Острогорский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Архитектурный критик, журналист, преподаватель и методист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Куратор публичной программы Архитектурной школы МАРШ, преподаватель магистерской программы Высшей школы </a:t>
            </a:r>
            <a:r>
              <a:rPr lang="ru-RU" sz="2400" dirty="0" err="1">
                <a:solidFill>
                  <a:schemeClr val="tx1"/>
                </a:solidFill>
              </a:rPr>
              <a:t>урбанистики</a:t>
            </a:r>
            <a:r>
              <a:rPr lang="ru-RU" sz="2400" dirty="0">
                <a:solidFill>
                  <a:schemeClr val="tx1"/>
                </a:solidFill>
              </a:rPr>
              <a:t> НИУ </a:t>
            </a:r>
            <a:r>
              <a:rPr lang="ru-RU" sz="2400" dirty="0" smtClean="0">
                <a:solidFill>
                  <a:schemeClr val="tx1"/>
                </a:solidFill>
              </a:rPr>
              <a:t>ВШЭ,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редактор </a:t>
            </a:r>
            <a:r>
              <a:rPr lang="ru-RU" sz="2400" dirty="0">
                <a:solidFill>
                  <a:schemeClr val="tx1"/>
                </a:solidFill>
              </a:rPr>
              <a:t>раздела </a:t>
            </a:r>
            <a:r>
              <a:rPr lang="ru-RU" sz="2400" dirty="0" smtClean="0">
                <a:solidFill>
                  <a:schemeClr val="tx1"/>
                </a:solidFill>
              </a:rPr>
              <a:t>критики журнала </a:t>
            </a:r>
            <a:r>
              <a:rPr lang="ru-RU" sz="2400" dirty="0">
                <a:solidFill>
                  <a:schemeClr val="tx1"/>
                </a:solidFill>
              </a:rPr>
              <a:t>«Проект Россия»,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член редколлегии журнала </a:t>
            </a:r>
            <a:r>
              <a:rPr lang="ru-RU" sz="2400" dirty="0">
                <a:solidFill>
                  <a:schemeClr val="tx1"/>
                </a:solidFill>
              </a:rPr>
              <a:t>«Городские исследования и практики</a:t>
            </a:r>
            <a:r>
              <a:rPr lang="ru-RU" sz="2400" dirty="0" smtClean="0">
                <a:solidFill>
                  <a:schemeClr val="tx1"/>
                </a:solidFill>
              </a:rPr>
              <a:t>» Высшей </a:t>
            </a:r>
            <a:r>
              <a:rPr lang="ru-RU" sz="2400" dirty="0">
                <a:solidFill>
                  <a:schemeClr val="tx1"/>
                </a:solidFill>
              </a:rPr>
              <a:t>школы </a:t>
            </a:r>
            <a:r>
              <a:rPr lang="ru-RU" sz="2400" dirty="0" err="1">
                <a:solidFill>
                  <a:schemeClr val="tx1"/>
                </a:solidFill>
              </a:rPr>
              <a:t>урбанистики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55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658800" y="1636293"/>
            <a:ext cx="7456500" cy="7435705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1800"/>
              </a:spcBef>
            </a:pPr>
            <a:endParaRPr lang="ru-RU" sz="4000" dirty="0" smtClean="0">
              <a:solidFill>
                <a:schemeClr val="tx1"/>
              </a:solidFill>
            </a:endParaRPr>
          </a:p>
          <a:p>
            <a:r>
              <a:rPr lang="ru-RU" sz="4000" dirty="0" smtClean="0">
                <a:solidFill>
                  <a:schemeClr val="tx1"/>
                </a:solidFill>
              </a:rPr>
              <a:t>Всеволод Коршунов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Сценарист, киновед, кандидат наук. 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настоящее время – шеф-редактор отдела документальных фильмов и сериалов телеканала «Россия – Культура». Автор сценариев к двум десяткам документальных фильмов («Первый», «Россия», «Культура») и пяти </a:t>
            </a:r>
            <a:r>
              <a:rPr lang="ru-RU" sz="2400" dirty="0" err="1">
                <a:solidFill>
                  <a:schemeClr val="tx1"/>
                </a:solidFill>
              </a:rPr>
              <a:t>сотнямтелепрограмм</a:t>
            </a:r>
            <a:r>
              <a:rPr lang="ru-RU" sz="2400" dirty="0">
                <a:solidFill>
                  <a:schemeClr val="tx1"/>
                </a:solidFill>
              </a:rPr>
              <a:t> («Россия», «Культура», ТВЦ и др.) 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С </a:t>
            </a:r>
            <a:r>
              <a:rPr lang="ru-RU" sz="2400" dirty="0">
                <a:solidFill>
                  <a:schemeClr val="tx1"/>
                </a:solidFill>
              </a:rPr>
              <a:t>1996 года работал на телевидении, был редактором, автором и ведущим программ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endParaRPr lang="ru-RU" sz="2400" dirty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8</a:t>
            </a:fld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Эксперты проекта: кино и театр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848725" y="1653336"/>
            <a:ext cx="7456500" cy="7435705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600"/>
              </a:spcBef>
            </a:pPr>
            <a:r>
              <a:rPr lang="ru-RU" sz="4000" dirty="0" smtClean="0">
                <a:solidFill>
                  <a:schemeClr val="tx1"/>
                </a:solidFill>
              </a:rPr>
              <a:t>Алексей Киселев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Театровед, журналист, продюсер</a:t>
            </a:r>
            <a:r>
              <a:rPr lang="ru-RU" sz="2400" dirty="0" smtClean="0">
                <a:solidFill>
                  <a:schemeClr val="tx1"/>
                </a:solidFill>
              </a:rPr>
              <a:t>.</a:t>
            </a:r>
          </a:p>
          <a:p>
            <a:endParaRPr lang="ru-RU" sz="2400" dirty="0">
              <a:solidFill>
                <a:schemeClr val="tx1"/>
              </a:solidFill>
            </a:endParaRPr>
          </a:p>
          <a:p>
            <a:r>
              <a:rPr lang="ru-RU" sz="2400" dirty="0">
                <a:solidFill>
                  <a:schemeClr val="tx1"/>
                </a:solidFill>
              </a:rPr>
              <a:t>Окончил </a:t>
            </a:r>
            <a:r>
              <a:rPr lang="ru-RU" sz="2400" dirty="0" smtClean="0">
                <a:solidFill>
                  <a:schemeClr val="tx1"/>
                </a:solidFill>
              </a:rPr>
              <a:t>театроведческий </a:t>
            </a:r>
            <a:r>
              <a:rPr lang="ru-RU" sz="2400" dirty="0">
                <a:solidFill>
                  <a:schemeClr val="tx1"/>
                </a:solidFill>
              </a:rPr>
              <a:t>факультет </a:t>
            </a:r>
            <a:r>
              <a:rPr lang="ru-RU" sz="2400" dirty="0" err="1">
                <a:solidFill>
                  <a:schemeClr val="tx1"/>
                </a:solidFill>
              </a:rPr>
              <a:t>ГИТИСа</a:t>
            </a:r>
            <a:r>
              <a:rPr lang="ru-RU" sz="2400" dirty="0">
                <a:solidFill>
                  <a:schemeClr val="tx1"/>
                </a:solidFill>
              </a:rPr>
              <a:t> в 2011 году.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В </a:t>
            </a:r>
            <a:r>
              <a:rPr lang="ru-RU" sz="2400" dirty="0">
                <a:solidFill>
                  <a:schemeClr val="tx1"/>
                </a:solidFill>
              </a:rPr>
              <a:t>разное время сотрудничал с театрами «Центр драматургии и режиссуры», «Практика», Центр им. </a:t>
            </a:r>
            <a:r>
              <a:rPr lang="ru-RU" sz="2400" dirty="0" smtClean="0">
                <a:solidFill>
                  <a:schemeClr val="tx1"/>
                </a:solidFill>
              </a:rPr>
              <a:t>Мейерхольда</a:t>
            </a:r>
            <a:r>
              <a:rPr lang="ru-RU" sz="2400" dirty="0">
                <a:solidFill>
                  <a:schemeClr val="tx1"/>
                </a:solidFill>
              </a:rPr>
              <a:t>, Театром наций и фестивалями «Территория», «Текстура» и «Золотая маска».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Публикуется </a:t>
            </a:r>
            <a:r>
              <a:rPr lang="ru-RU" sz="2400" dirty="0">
                <a:solidFill>
                  <a:schemeClr val="tx1"/>
                </a:solidFill>
              </a:rPr>
              <a:t>в изданиях «Афиша </a:t>
            </a:r>
            <a:r>
              <a:rPr lang="ru-RU" sz="2400" dirty="0" err="1">
                <a:solidFill>
                  <a:schemeClr val="tx1"/>
                </a:solidFill>
              </a:rPr>
              <a:t>Daily</a:t>
            </a:r>
            <a:r>
              <a:rPr lang="ru-RU" sz="2400" dirty="0">
                <a:solidFill>
                  <a:schemeClr val="tx1"/>
                </a:solidFill>
              </a:rPr>
              <a:t>», «</a:t>
            </a:r>
            <a:r>
              <a:rPr lang="ru-RU" sz="2400" dirty="0" err="1">
                <a:solidFill>
                  <a:schemeClr val="tx1"/>
                </a:solidFill>
              </a:rPr>
              <a:t>Esquire</a:t>
            </a:r>
            <a:r>
              <a:rPr lang="ru-RU" sz="2400" dirty="0">
                <a:solidFill>
                  <a:schemeClr val="tx1"/>
                </a:solidFill>
              </a:rPr>
              <a:t>», «Ведомости», Colta.ru, «Театр», КРОТ и других. </a:t>
            </a:r>
            <a:endParaRPr lang="ru-RU" sz="2400" dirty="0" smtClean="0">
              <a:solidFill>
                <a:schemeClr val="tx1"/>
              </a:solidFill>
            </a:endParaRPr>
          </a:p>
          <a:p>
            <a:r>
              <a:rPr lang="ru-RU" sz="2400" dirty="0" smtClean="0">
                <a:solidFill>
                  <a:schemeClr val="tx1"/>
                </a:solidFill>
              </a:rPr>
              <a:t>Главный редактор </a:t>
            </a:r>
            <a:r>
              <a:rPr lang="ru-RU" sz="2400" dirty="0">
                <a:solidFill>
                  <a:schemeClr val="tx1"/>
                </a:solidFill>
              </a:rPr>
              <a:t>проекта Яндекса «Я в театре» (2018). Куратор фестиваля «Форма». </a:t>
            </a:r>
            <a:r>
              <a:rPr lang="ru-RU" sz="2400" dirty="0" smtClean="0">
                <a:solidFill>
                  <a:schemeClr val="tx1"/>
                </a:solidFill>
              </a:rPr>
              <a:t>Креативный </a:t>
            </a:r>
            <a:r>
              <a:rPr lang="ru-RU" sz="2400" dirty="0">
                <a:solidFill>
                  <a:schemeClr val="tx1"/>
                </a:solidFill>
              </a:rPr>
              <a:t>продюсер «Мобильного художественного театра». </a:t>
            </a:r>
          </a:p>
        </p:txBody>
      </p:sp>
    </p:spTree>
    <p:extLst>
      <p:ext uri="{BB962C8B-B14F-4D97-AF65-F5344CB8AC3E}">
        <p14:creationId xmlns:p14="http://schemas.microsoft.com/office/powerpoint/2010/main" val="197838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теста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95FE1-503A-4B96-8989-000D44BE7D9C}" type="slidenum">
              <a:rPr lang="ru-RU" smtClean="0"/>
              <a:t>9</a:t>
            </a:fld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58799" y="1540042"/>
            <a:ext cx="15533701" cy="7363326"/>
          </a:xfrm>
          <a:prstGeom prst="roundRect">
            <a:avLst/>
          </a:prstGeom>
          <a:noFill/>
          <a:ln w="57150">
            <a:solidFill>
              <a:srgbClr val="FFD6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dirty="0">
                <a:solidFill>
                  <a:schemeClr val="tx1"/>
                </a:solidFill>
              </a:rPr>
              <a:t>Задача </a:t>
            </a:r>
            <a:r>
              <a:rPr lang="ru-RU" sz="3600" dirty="0" smtClean="0">
                <a:solidFill>
                  <a:schemeClr val="tx1"/>
                </a:solidFill>
              </a:rPr>
              <a:t>теста – 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диагностика </a:t>
            </a:r>
            <a:r>
              <a:rPr lang="ru-RU" sz="3600" dirty="0">
                <a:solidFill>
                  <a:schemeClr val="tx1"/>
                </a:solidFill>
              </a:rPr>
              <a:t>уровня культурных компетенций </a:t>
            </a:r>
            <a:r>
              <a:rPr lang="ru-RU" sz="3600" dirty="0" smtClean="0">
                <a:solidFill>
                  <a:schemeClr val="tx1"/>
                </a:solidFill>
              </a:rPr>
              <a:t>ребёнка</a:t>
            </a:r>
            <a:r>
              <a:rPr lang="ru-RU" sz="3200" dirty="0" smtClean="0">
                <a:solidFill>
                  <a:schemeClr val="tx1"/>
                </a:solidFill>
              </a:rPr>
              <a:t>: </a:t>
            </a:r>
          </a:p>
          <a:p>
            <a:pPr marL="457200" indent="-457200">
              <a:spcBef>
                <a:spcPts val="1800"/>
              </a:spcBef>
              <a:spcAft>
                <a:spcPts val="600"/>
              </a:spcAft>
              <a:buFontTx/>
              <a:buChar char="-"/>
            </a:pPr>
            <a:r>
              <a:rPr lang="ru-RU" sz="3200" dirty="0" smtClean="0">
                <a:solidFill>
                  <a:schemeClr val="tx1"/>
                </a:solidFill>
              </a:rPr>
              <a:t>способен </a:t>
            </a:r>
            <a:r>
              <a:rPr lang="ru-RU" sz="3200" dirty="0">
                <a:solidFill>
                  <a:schemeClr val="tx1"/>
                </a:solidFill>
              </a:rPr>
              <a:t>к обобщению и </a:t>
            </a:r>
            <a:r>
              <a:rPr lang="ru-RU" sz="3200" dirty="0" smtClean="0">
                <a:solidFill>
                  <a:schemeClr val="tx1"/>
                </a:solidFill>
              </a:rPr>
              <a:t>анализу информации</a:t>
            </a:r>
            <a:r>
              <a:rPr lang="ru-RU" sz="3200" dirty="0">
                <a:solidFill>
                  <a:schemeClr val="tx1"/>
                </a:solidFill>
              </a:rPr>
              <a:t>; </a:t>
            </a:r>
            <a:endParaRPr lang="ru-RU" sz="3200" dirty="0" smtClean="0">
              <a:solidFill>
                <a:schemeClr val="tx1"/>
              </a:solidFill>
            </a:endParaRPr>
          </a:p>
          <a:p>
            <a:pPr marL="457200" indent="-457200">
              <a:spcAft>
                <a:spcPts val="600"/>
              </a:spcAft>
              <a:buFontTx/>
              <a:buChar char="-"/>
            </a:pPr>
            <a:r>
              <a:rPr lang="ru-RU" sz="3200" dirty="0" smtClean="0">
                <a:solidFill>
                  <a:schemeClr val="tx1"/>
                </a:solidFill>
              </a:rPr>
              <a:t>готов </a:t>
            </a:r>
            <a:r>
              <a:rPr lang="ru-RU" sz="3200" dirty="0">
                <a:solidFill>
                  <a:schemeClr val="tx1"/>
                </a:solidFill>
              </a:rPr>
              <a:t>использовать основные методы, </a:t>
            </a:r>
            <a:r>
              <a:rPr lang="ru-RU" sz="3200" dirty="0" smtClean="0">
                <a:solidFill>
                  <a:schemeClr val="tx1"/>
                </a:solidFill>
              </a:rPr>
              <a:t>способы и </a:t>
            </a:r>
            <a:r>
              <a:rPr lang="ru-RU" sz="3200" dirty="0">
                <a:solidFill>
                  <a:schemeClr val="tx1"/>
                </a:solidFill>
              </a:rPr>
              <a:t>средства получения, хранения, переработки информации; </a:t>
            </a:r>
            <a:endParaRPr lang="ru-RU" sz="3200" dirty="0" smtClean="0">
              <a:solidFill>
                <a:schemeClr val="tx1"/>
              </a:solidFill>
            </a:endParaRPr>
          </a:p>
          <a:p>
            <a:pPr marL="457200" indent="-457200">
              <a:spcAft>
                <a:spcPts val="600"/>
              </a:spcAft>
              <a:buFontTx/>
              <a:buChar char="-"/>
            </a:pPr>
            <a:r>
              <a:rPr lang="ru-RU" sz="3200" dirty="0" smtClean="0">
                <a:solidFill>
                  <a:schemeClr val="tx1"/>
                </a:solidFill>
              </a:rPr>
              <a:t>готов </a:t>
            </a:r>
            <a:r>
              <a:rPr lang="ru-RU" sz="3200" dirty="0">
                <a:solidFill>
                  <a:schemeClr val="tx1"/>
                </a:solidFill>
              </a:rPr>
              <a:t>к работе с компьютером, </a:t>
            </a:r>
            <a:r>
              <a:rPr lang="ru-RU" sz="3200" dirty="0" smtClean="0">
                <a:solidFill>
                  <a:schemeClr val="tx1"/>
                </a:solidFill>
              </a:rPr>
              <a:t>как средством </a:t>
            </a:r>
            <a:r>
              <a:rPr lang="ru-RU" sz="3200" dirty="0">
                <a:solidFill>
                  <a:schemeClr val="tx1"/>
                </a:solidFill>
              </a:rPr>
              <a:t>управления информации</a:t>
            </a:r>
            <a:r>
              <a:rPr lang="ru-RU" sz="3200" dirty="0" smtClean="0">
                <a:solidFill>
                  <a:schemeClr val="tx1"/>
                </a:solidFill>
              </a:rPr>
              <a:t>;</a:t>
            </a:r>
          </a:p>
          <a:p>
            <a:pPr marL="457200" indent="-457200">
              <a:buFontTx/>
              <a:buChar char="-"/>
            </a:pPr>
            <a:r>
              <a:rPr lang="ru-RU" sz="3200" dirty="0">
                <a:solidFill>
                  <a:schemeClr val="tx1"/>
                </a:solidFill>
              </a:rPr>
              <a:t>с</a:t>
            </a:r>
            <a:r>
              <a:rPr lang="ru-RU" sz="3200" dirty="0" smtClean="0">
                <a:solidFill>
                  <a:schemeClr val="tx1"/>
                </a:solidFill>
              </a:rPr>
              <a:t>пособен использовать </a:t>
            </a:r>
            <a:r>
              <a:rPr lang="ru-RU" sz="3200" dirty="0">
                <a:solidFill>
                  <a:schemeClr val="tx1"/>
                </a:solidFill>
              </a:rPr>
              <a:t>имеющиеся </a:t>
            </a:r>
            <a:r>
              <a:rPr lang="ru-RU" sz="3200" dirty="0" smtClean="0">
                <a:solidFill>
                  <a:schemeClr val="tx1"/>
                </a:solidFill>
              </a:rPr>
              <a:t>знания </a:t>
            </a:r>
            <a:r>
              <a:rPr lang="ru-RU" sz="3200" dirty="0">
                <a:solidFill>
                  <a:schemeClr val="tx1"/>
                </a:solidFill>
              </a:rPr>
              <a:t>и культурный опыт для решения практических задач (понимание и выделение символов</a:t>
            </a:r>
            <a:r>
              <a:rPr lang="ru-RU" sz="3200" dirty="0" smtClean="0">
                <a:solidFill>
                  <a:schemeClr val="tx1"/>
                </a:solidFill>
              </a:rPr>
              <a:t>).</a:t>
            </a:r>
          </a:p>
          <a:p>
            <a:pPr marL="457200" indent="-457200">
              <a:buFontTx/>
              <a:buChar char="-"/>
            </a:pP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Задания </a:t>
            </a:r>
            <a:r>
              <a:rPr lang="ru-RU" sz="3200" dirty="0">
                <a:solidFill>
                  <a:schemeClr val="tx1"/>
                </a:solidFill>
              </a:rPr>
              <a:t>теста логически связаны с </a:t>
            </a:r>
            <a:r>
              <a:rPr lang="ru-RU" sz="3200" dirty="0" smtClean="0">
                <a:solidFill>
                  <a:schemeClr val="tx1"/>
                </a:solidFill>
              </a:rPr>
              <a:t>занятиями </a:t>
            </a:r>
            <a:r>
              <a:rPr lang="ru-RU" sz="3200" dirty="0">
                <a:solidFill>
                  <a:schemeClr val="tx1"/>
                </a:solidFill>
              </a:rPr>
              <a:t>Марафона, </a:t>
            </a:r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но </a:t>
            </a:r>
            <a:r>
              <a:rPr lang="ru-RU" sz="3200" b="1" dirty="0">
                <a:solidFill>
                  <a:schemeClr val="tx1"/>
                </a:solidFill>
              </a:rPr>
              <a:t>не дублируют содержание</a:t>
            </a:r>
            <a:r>
              <a:rPr lang="ru-RU" sz="3200" dirty="0" smtClean="0">
                <a:solidFill>
                  <a:schemeClr val="tx1"/>
                </a:solidFill>
              </a:rPr>
              <a:t>. </a:t>
            </a:r>
          </a:p>
          <a:p>
            <a:endParaRPr lang="ru-RU" sz="3200" dirty="0" smtClean="0">
              <a:solidFill>
                <a:schemeClr val="tx1"/>
              </a:solidFill>
            </a:endParaRPr>
          </a:p>
          <a:p>
            <a:r>
              <a:rPr lang="ru-RU" sz="3200" dirty="0" smtClean="0">
                <a:solidFill>
                  <a:schemeClr val="tx1"/>
                </a:solidFill>
              </a:rPr>
              <a:t>Выбор </a:t>
            </a:r>
            <a:r>
              <a:rPr lang="ru-RU" sz="3200" dirty="0">
                <a:solidFill>
                  <a:schemeClr val="tx1"/>
                </a:solidFill>
              </a:rPr>
              <a:t>ответов </a:t>
            </a:r>
            <a:r>
              <a:rPr lang="ru-RU" sz="3200" b="1" dirty="0">
                <a:solidFill>
                  <a:schemeClr val="tx1"/>
                </a:solidFill>
              </a:rPr>
              <a:t>сложный</a:t>
            </a:r>
            <a:r>
              <a:rPr lang="ru-RU" sz="3200" dirty="0">
                <a:solidFill>
                  <a:schemeClr val="tx1"/>
                </a:solidFill>
              </a:rPr>
              <a:t>, не просто “ да” или “ нет”.</a:t>
            </a:r>
          </a:p>
        </p:txBody>
      </p:sp>
    </p:spTree>
    <p:extLst>
      <p:ext uri="{BB962C8B-B14F-4D97-AF65-F5344CB8AC3E}">
        <p14:creationId xmlns:p14="http://schemas.microsoft.com/office/powerpoint/2010/main" val="54958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REATOR" val="YANDEXPOWERPOINTADDIN"/>
  <p:tag name="TYPE" val="mail"/>
  <p:tag name="LANG" val="ru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EMECHANGEENABLE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EMECHANGEENABLE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EMECHANGEENABLE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EMECHANGEENABLE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EMECHANGEENABLE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EMECHANGEENABLE" val="True"/>
</p:tagLst>
</file>

<file path=ppt/theme/theme1.xml><?xml version="1.0" encoding="utf-8"?>
<a:theme xmlns:a="http://schemas.openxmlformats.org/drawingml/2006/main" name="Тема Office">
  <a:themeElements>
    <a:clrScheme name="Цвет 5">
      <a:dk1>
        <a:srgbClr val="000000"/>
      </a:dk1>
      <a:lt1>
        <a:srgbClr val="FFFFFF"/>
      </a:lt1>
      <a:dk2>
        <a:srgbClr val="FFCC00"/>
      </a:dk2>
      <a:lt2>
        <a:srgbClr val="FA4628"/>
      </a:lt2>
      <a:accent1>
        <a:srgbClr val="3878BE"/>
      </a:accent1>
      <a:accent2>
        <a:srgbClr val="8FD541"/>
      </a:accent2>
      <a:accent3>
        <a:srgbClr val="71C3E0"/>
      </a:accent3>
      <a:accent4>
        <a:srgbClr val="FC6767"/>
      </a:accent4>
      <a:accent5>
        <a:srgbClr val="FE8C00"/>
      </a:accent5>
      <a:accent6>
        <a:srgbClr val="9E64A9"/>
      </a:accent6>
      <a:hlink>
        <a:srgbClr val="000000"/>
      </a:hlink>
      <a:folHlink>
        <a:srgbClr val="000000"/>
      </a:folHlink>
    </a:clrScheme>
    <a:fontScheme name="Yandex">
      <a:majorFont>
        <a:latin typeface="Yandex Sans Text Regular"/>
        <a:ea typeface=""/>
        <a:cs typeface=""/>
      </a:majorFont>
      <a:minorFont>
        <a:latin typeface="Yandex Sans Text Light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ts val="3000"/>
          </a:lnSpc>
          <a:spcAft>
            <a:spcPts val="2000"/>
          </a:spcAft>
          <a:defRPr sz="2400" dirty="0" err="1" smtClean="0">
            <a:latin typeface="Yandex Sans Text Light" charset="0"/>
            <a:ea typeface="Yandex Sans Text Light" charset="0"/>
            <a:cs typeface="Yandex Sans Text Light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58336</TotalTime>
  <Words>992</Words>
  <Application>Microsoft Macintosh PowerPoint</Application>
  <PresentationFormat>Другой</PresentationFormat>
  <Paragraphs>330</Paragraphs>
  <Slides>19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9" baseType="lpstr">
      <vt:lpstr>.AppleSystemUIFont</vt:lpstr>
      <vt:lpstr>ArialUnicodeMS</vt:lpstr>
      <vt:lpstr>Calibri</vt:lpstr>
      <vt:lpstr>Impact</vt:lpstr>
      <vt:lpstr>Yandex Sans Text</vt:lpstr>
      <vt:lpstr>Yandex Sans Text Light</vt:lpstr>
      <vt:lpstr>Yandex Sans Text Regular</vt:lpstr>
      <vt:lpstr>Yandex Sans Text Regular (Заголовки)</vt:lpstr>
      <vt:lpstr>Arial</vt:lpstr>
      <vt:lpstr>Тема Office</vt:lpstr>
      <vt:lpstr>Культурный марафон музыка, кино, театр и архитектура в современной школе   </vt:lpstr>
      <vt:lpstr>Культурный марафон</vt:lpstr>
      <vt:lpstr>Структура проекта «Культурный марафон» </vt:lpstr>
      <vt:lpstr>Идеология</vt:lpstr>
      <vt:lpstr>Сценарий занятия учителя </vt:lpstr>
      <vt:lpstr>Базовые положения и принципы в основе сценариев</vt:lpstr>
      <vt:lpstr>Эксперты проекта: музыка и архитектура</vt:lpstr>
      <vt:lpstr>Эксперты проекта: кино и театр</vt:lpstr>
      <vt:lpstr>Задания теста</vt:lpstr>
      <vt:lpstr> Пример тестового задания: театр, начальная школа</vt:lpstr>
      <vt:lpstr> Пример тестового задания: музыка, начальная школа</vt:lpstr>
      <vt:lpstr>Особенности теста</vt:lpstr>
      <vt:lpstr>Кто проводит занятия</vt:lpstr>
      <vt:lpstr>Когда проходят занятия</vt:lpstr>
      <vt:lpstr>Итоги участия в «Культурном марафоне»</vt:lpstr>
      <vt:lpstr>Сайт «Культурного марафона»</vt:lpstr>
      <vt:lpstr>Порядок действий учителя для участия в марафоне</vt:lpstr>
      <vt:lpstr>Порядок действий учителя для участия в марафоне</vt:lpstr>
      <vt:lpstr>«Культурный марафон»: начало</vt:lpstr>
    </vt:vector>
  </TitlesOfParts>
  <Manager/>
  <Company/>
  <LinksUpToDate>false</LinksUpToDate>
  <SharedDoc>false</SharedDoc>
  <HyperlinkBase/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presentation</dc:creator>
  <cp:keywords/>
  <dc:description/>
  <cp:lastModifiedBy>пользователь Microsoft Office</cp:lastModifiedBy>
  <cp:revision>964</cp:revision>
  <cp:lastPrinted>2019-07-31T11:58:45Z</cp:lastPrinted>
  <dcterms:created xsi:type="dcterms:W3CDTF">2016-11-29T14:39:26Z</dcterms:created>
  <dcterms:modified xsi:type="dcterms:W3CDTF">2019-09-29T21:59:27Z</dcterms:modified>
  <cp:category/>
</cp:coreProperties>
</file>